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61" r:id="rId1"/>
  </p:sldMasterIdLst>
  <p:notesMasterIdLst>
    <p:notesMasterId r:id="rId27"/>
  </p:notesMasterIdLst>
  <p:sldIdLst>
    <p:sldId id="257" r:id="rId2"/>
    <p:sldId id="256" r:id="rId3"/>
    <p:sldId id="294" r:id="rId4"/>
    <p:sldId id="258" r:id="rId5"/>
    <p:sldId id="259" r:id="rId6"/>
    <p:sldId id="260" r:id="rId7"/>
    <p:sldId id="261" r:id="rId8"/>
    <p:sldId id="262" r:id="rId9"/>
    <p:sldId id="263" r:id="rId10"/>
    <p:sldId id="264" r:id="rId11"/>
    <p:sldId id="265" r:id="rId12"/>
    <p:sldId id="292" r:id="rId13"/>
    <p:sldId id="293" r:id="rId14"/>
    <p:sldId id="266" r:id="rId15"/>
    <p:sldId id="285" r:id="rId16"/>
    <p:sldId id="272" r:id="rId17"/>
    <p:sldId id="271" r:id="rId18"/>
    <p:sldId id="268" r:id="rId19"/>
    <p:sldId id="286" r:id="rId20"/>
    <p:sldId id="290" r:id="rId21"/>
    <p:sldId id="269" r:id="rId22"/>
    <p:sldId id="287" r:id="rId23"/>
    <p:sldId id="288" r:id="rId24"/>
    <p:sldId id="289" r:id="rId25"/>
    <p:sldId id="278" r:id="rId26"/>
  </p:sldIdLst>
  <p:sldSz cx="9144000" cy="5143500" type="screen16x9"/>
  <p:notesSz cx="6858000" cy="9144000"/>
  <p:embeddedFontLst>
    <p:embeddedFont>
      <p:font typeface="Bell MT" panose="02020503060305020303" pitchFamily="18" charset="0"/>
      <p:regular r:id="rId28"/>
      <p:bold r:id="rId29"/>
      <p:italic r:id="rId30"/>
    </p:embeddedFont>
    <p:embeddedFont>
      <p:font typeface="Calibri" panose="020F0502020204030204" pitchFamily="34" charset="0"/>
      <p:regular r:id="rId31"/>
      <p:bold r:id="rId32"/>
      <p:italic r:id="rId33"/>
      <p:boldItalic r:id="rId34"/>
    </p:embeddedFont>
    <p:embeddedFont>
      <p:font typeface="Californian FB" panose="0207040306080B030204" pitchFamily="18" charset="0"/>
      <p:regular r:id="rId35"/>
      <p:bold r:id="rId36"/>
      <p:italic r:id="rId37"/>
    </p:embeddedFont>
    <p:embeddedFont>
      <p:font typeface="Harlow Solid Italic" panose="04030604020F02020D02" pitchFamily="82" charset="0"/>
      <p:italic r:id="rId38"/>
    </p:embeddedFont>
    <p:embeddedFont>
      <p:font typeface="Inter" panose="020B0604020202020204" charset="0"/>
      <p:regular r:id="rId39"/>
      <p:bold r:id="rId40"/>
    </p:embeddedFont>
    <p:embeddedFont>
      <p:font typeface="Inter-Regular" panose="020B0604020202020204" charset="0"/>
      <p:regular r:id="rId41"/>
      <p:bold r:id="rId42"/>
    </p:embeddedFont>
    <p:embeddedFont>
      <p:font typeface="Playfair Display" panose="020B0604020202020204" charset="0"/>
      <p:regular r:id="rId43"/>
      <p:bold r:id="rId44"/>
      <p:italic r:id="rId45"/>
      <p:boldItalic r:id="rId46"/>
    </p:embeddedFont>
    <p:embeddedFont>
      <p:font typeface="Playfair Display Regular" panose="020B0604020202020204" charset="0"/>
      <p:regular r:id="rId47"/>
      <p:bold r:id="rId48"/>
      <p:italic r:id="rId49"/>
      <p:boldItalic r:id="rId5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1E384E6-ABE9-4296-91FB-EEF76C328C32}">
  <a:tblStyle styleId="{71E384E6-ABE9-4296-91FB-EEF76C328C32}"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3" d="100"/>
          <a:sy n="83" d="100"/>
        </p:scale>
        <p:origin x="800" y="52"/>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2.fntdata"/><Relationship Id="rId21" Type="http://schemas.openxmlformats.org/officeDocument/2006/relationships/slide" Target="slides/slide20.xml"/><Relationship Id="rId34" Type="http://schemas.openxmlformats.org/officeDocument/2006/relationships/font" Target="fonts/font7.fntdata"/><Relationship Id="rId42" Type="http://schemas.openxmlformats.org/officeDocument/2006/relationships/font" Target="fonts/font15.fntdata"/><Relationship Id="rId47" Type="http://schemas.openxmlformats.org/officeDocument/2006/relationships/font" Target="fonts/font20.fntdata"/><Relationship Id="rId50" Type="http://schemas.openxmlformats.org/officeDocument/2006/relationships/font" Target="fonts/font23.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2.fntdata"/><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37" Type="http://schemas.openxmlformats.org/officeDocument/2006/relationships/font" Target="fonts/font10.fntdata"/><Relationship Id="rId40" Type="http://schemas.openxmlformats.org/officeDocument/2006/relationships/font" Target="fonts/font13.fntdata"/><Relationship Id="rId45" Type="http://schemas.openxmlformats.org/officeDocument/2006/relationships/font" Target="fonts/font18.fntdata"/><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4" Type="http://schemas.openxmlformats.org/officeDocument/2006/relationships/font" Target="fonts/font17.fntdata"/><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font" Target="fonts/font8.fntdata"/><Relationship Id="rId43" Type="http://schemas.openxmlformats.org/officeDocument/2006/relationships/font" Target="fonts/font16.fntdata"/><Relationship Id="rId48" Type="http://schemas.openxmlformats.org/officeDocument/2006/relationships/font" Target="fonts/font21.fntdata"/><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6.fntdata"/><Relationship Id="rId38" Type="http://schemas.openxmlformats.org/officeDocument/2006/relationships/font" Target="fonts/font11.fntdata"/><Relationship Id="rId46" Type="http://schemas.openxmlformats.org/officeDocument/2006/relationships/font" Target="fonts/font19.fntdata"/><Relationship Id="rId20" Type="http://schemas.openxmlformats.org/officeDocument/2006/relationships/slide" Target="slides/slide19.xml"/><Relationship Id="rId41" Type="http://schemas.openxmlformats.org/officeDocument/2006/relationships/font" Target="fonts/font14.fntdata"/><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font" Target="fonts/font9.fntdata"/><Relationship Id="rId49" Type="http://schemas.openxmlformats.org/officeDocument/2006/relationships/font" Target="fonts/font2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latin typeface="Playfair Display" panose="020B0604020202020204"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35f391192_0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35f391192_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 name="Google Shape;236;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174213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582922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35ed75ccf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35ed75ccf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723696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537188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145608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87d137f743_0_6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87d137f743_0_6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bg>
      <p:bgPr>
        <a:solidFill>
          <a:schemeClr val="lt2"/>
        </a:solidFill>
        <a:effectLst/>
      </p:bgPr>
    </p:bg>
    <p:spTree>
      <p:nvGrpSpPr>
        <p:cNvPr id="1" name="Shape 9"/>
        <p:cNvGrpSpPr/>
        <p:nvPr/>
      </p:nvGrpSpPr>
      <p:grpSpPr>
        <a:xfrm>
          <a:off x="0" y="0"/>
          <a:ext cx="0" cy="0"/>
          <a:chOff x="0" y="0"/>
          <a:chExt cx="0" cy="0"/>
        </a:xfrm>
      </p:grpSpPr>
      <p:sp>
        <p:nvSpPr>
          <p:cNvPr id="10" name="Google Shape;10;p2"/>
          <p:cNvSpPr/>
          <p:nvPr/>
        </p:nvSpPr>
        <p:spPr>
          <a:xfrm rot="10800000">
            <a:off x="-576525" y="577350"/>
            <a:ext cx="3988800" cy="3988800"/>
          </a:xfrm>
          <a:prstGeom prst="chord">
            <a:avLst>
              <a:gd name="adj1" fmla="val 2673960"/>
              <a:gd name="adj2" fmla="val 18921779"/>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 name="Google Shape;11;p2"/>
          <p:cNvPicPr preferRelativeResize="0"/>
          <p:nvPr/>
        </p:nvPicPr>
        <p:blipFill>
          <a:blip r:embed="rId2">
            <a:alphaModFix/>
          </a:blip>
          <a:stretch>
            <a:fillRect/>
          </a:stretch>
        </p:blipFill>
        <p:spPr>
          <a:xfrm>
            <a:off x="4211150" y="0"/>
            <a:ext cx="4932849" cy="4403851"/>
          </a:xfrm>
          <a:prstGeom prst="rect">
            <a:avLst/>
          </a:prstGeom>
          <a:noFill/>
          <a:ln>
            <a:noFill/>
          </a:ln>
        </p:spPr>
      </p:pic>
      <p:sp>
        <p:nvSpPr>
          <p:cNvPr id="12" name="Google Shape;12;p2"/>
          <p:cNvSpPr txBox="1">
            <a:spLocks noGrp="1"/>
          </p:cNvSpPr>
          <p:nvPr>
            <p:ph type="ctrTitle"/>
          </p:nvPr>
        </p:nvSpPr>
        <p:spPr>
          <a:xfrm>
            <a:off x="685800" y="1569375"/>
            <a:ext cx="3942300" cy="2004600"/>
          </a:xfrm>
          <a:prstGeom prst="rect">
            <a:avLst/>
          </a:prstGeom>
        </p:spPr>
        <p:txBody>
          <a:bodyPr spcFirstLastPara="1" wrap="square" lIns="0" tIns="0" rIns="0" bIns="0" anchor="ctr" anchorCtr="0">
            <a:noAutofit/>
          </a:bodyPr>
          <a:lstStyle>
            <a:lvl1pPr lvl="0" rtl="0">
              <a:spcBef>
                <a:spcPts val="0"/>
              </a:spcBef>
              <a:spcAft>
                <a:spcPts val="0"/>
              </a:spcAft>
              <a:buSzPts val="5000"/>
              <a:buNone/>
              <a:defRPr sz="5000"/>
            </a:lvl1pPr>
            <a:lvl2pPr lvl="1" rtl="0">
              <a:spcBef>
                <a:spcPts val="0"/>
              </a:spcBef>
              <a:spcAft>
                <a:spcPts val="0"/>
              </a:spcAft>
              <a:buSzPts val="5000"/>
              <a:buNone/>
              <a:defRPr sz="5000"/>
            </a:lvl2pPr>
            <a:lvl3pPr lvl="2" rtl="0">
              <a:spcBef>
                <a:spcPts val="0"/>
              </a:spcBef>
              <a:spcAft>
                <a:spcPts val="0"/>
              </a:spcAft>
              <a:buSzPts val="5000"/>
              <a:buNone/>
              <a:defRPr sz="5000"/>
            </a:lvl3pPr>
            <a:lvl4pPr lvl="3" rtl="0">
              <a:spcBef>
                <a:spcPts val="0"/>
              </a:spcBef>
              <a:spcAft>
                <a:spcPts val="0"/>
              </a:spcAft>
              <a:buSzPts val="5000"/>
              <a:buNone/>
              <a:defRPr sz="5000"/>
            </a:lvl4pPr>
            <a:lvl5pPr lvl="4" rtl="0">
              <a:spcBef>
                <a:spcPts val="0"/>
              </a:spcBef>
              <a:spcAft>
                <a:spcPts val="0"/>
              </a:spcAft>
              <a:buSzPts val="5000"/>
              <a:buNone/>
              <a:defRPr sz="5000"/>
            </a:lvl5pPr>
            <a:lvl6pPr lvl="5" rtl="0">
              <a:spcBef>
                <a:spcPts val="0"/>
              </a:spcBef>
              <a:spcAft>
                <a:spcPts val="0"/>
              </a:spcAft>
              <a:buSzPts val="5000"/>
              <a:buNone/>
              <a:defRPr sz="5000"/>
            </a:lvl6pPr>
            <a:lvl7pPr lvl="6" rtl="0">
              <a:spcBef>
                <a:spcPts val="0"/>
              </a:spcBef>
              <a:spcAft>
                <a:spcPts val="0"/>
              </a:spcAft>
              <a:buSzPts val="5000"/>
              <a:buNone/>
              <a:defRPr sz="5000"/>
            </a:lvl7pPr>
            <a:lvl8pPr lvl="7" rtl="0">
              <a:spcBef>
                <a:spcPts val="0"/>
              </a:spcBef>
              <a:spcAft>
                <a:spcPts val="0"/>
              </a:spcAft>
              <a:buSzPts val="5000"/>
              <a:buNone/>
              <a:defRPr sz="5000"/>
            </a:lvl8pPr>
            <a:lvl9pPr lvl="8" rtl="0">
              <a:spcBef>
                <a:spcPts val="0"/>
              </a:spcBef>
              <a:spcAft>
                <a:spcPts val="0"/>
              </a:spcAft>
              <a:buSzPts val="5000"/>
              <a:buNone/>
              <a:defRPr sz="50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 Illustration 3">
  <p:cSld name="BLANK_1_1">
    <p:spTree>
      <p:nvGrpSpPr>
        <p:cNvPr id="1" name="Shape 67"/>
        <p:cNvGrpSpPr/>
        <p:nvPr/>
      </p:nvGrpSpPr>
      <p:grpSpPr>
        <a:xfrm>
          <a:off x="0" y="0"/>
          <a:ext cx="0" cy="0"/>
          <a:chOff x="0" y="0"/>
          <a:chExt cx="0" cy="0"/>
        </a:xfrm>
      </p:grpSpPr>
      <p:sp>
        <p:nvSpPr>
          <p:cNvPr id="68" name="Google Shape;68;p12"/>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69" name="Google Shape;69;p12"/>
          <p:cNvPicPr preferRelativeResize="0"/>
          <p:nvPr/>
        </p:nvPicPr>
        <p:blipFill>
          <a:blip r:embed="rId2">
            <a:alphaModFix/>
          </a:blip>
          <a:stretch>
            <a:fillRect/>
          </a:stretch>
        </p:blipFill>
        <p:spPr>
          <a:xfrm>
            <a:off x="6687216" y="0"/>
            <a:ext cx="2456794" cy="4370635"/>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p:cSld name="BLANK_1_1_1_1">
    <p:spTree>
      <p:nvGrpSpPr>
        <p:cNvPr id="1" name="Shape 73"/>
        <p:cNvGrpSpPr/>
        <p:nvPr/>
      </p:nvGrpSpPr>
      <p:grpSpPr>
        <a:xfrm>
          <a:off x="0" y="0"/>
          <a:ext cx="0" cy="0"/>
          <a:chOff x="0" y="0"/>
          <a:chExt cx="0" cy="0"/>
        </a:xfrm>
      </p:grpSpPr>
      <p:sp>
        <p:nvSpPr>
          <p:cNvPr id="74" name="Google Shape;74;p14"/>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13"/>
        <p:cNvGrpSpPr/>
        <p:nvPr/>
      </p:nvGrpSpPr>
      <p:grpSpPr>
        <a:xfrm>
          <a:off x="0" y="0"/>
          <a:ext cx="0" cy="0"/>
          <a:chOff x="0" y="0"/>
          <a:chExt cx="0" cy="0"/>
        </a:xfrm>
      </p:grpSpPr>
      <p:sp>
        <p:nvSpPr>
          <p:cNvPr id="14" name="Google Shape;14;p3"/>
          <p:cNvSpPr/>
          <p:nvPr/>
        </p:nvSpPr>
        <p:spPr>
          <a:xfrm>
            <a:off x="5731575" y="577350"/>
            <a:ext cx="3988800" cy="3988800"/>
          </a:xfrm>
          <a:prstGeom prst="chord">
            <a:avLst>
              <a:gd name="adj1" fmla="val 2673960"/>
              <a:gd name="adj2" fmla="val 18921779"/>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3"/>
          <p:cNvSpPr txBox="1">
            <a:spLocks noGrp="1"/>
          </p:cNvSpPr>
          <p:nvPr>
            <p:ph type="ctrTitle"/>
          </p:nvPr>
        </p:nvSpPr>
        <p:spPr>
          <a:xfrm>
            <a:off x="685800" y="2167338"/>
            <a:ext cx="4102500" cy="437100"/>
          </a:xfrm>
          <a:prstGeom prst="rect">
            <a:avLst/>
          </a:prstGeom>
        </p:spPr>
        <p:txBody>
          <a:bodyPr spcFirstLastPara="1" wrap="square" lIns="0" tIns="0" rIns="0" bIns="0"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16" name="Google Shape;16;p3"/>
          <p:cNvSpPr txBox="1">
            <a:spLocks noGrp="1"/>
          </p:cNvSpPr>
          <p:nvPr>
            <p:ph type="subTitle" idx="1"/>
          </p:nvPr>
        </p:nvSpPr>
        <p:spPr>
          <a:xfrm>
            <a:off x="685800" y="2701363"/>
            <a:ext cx="4102500" cy="274800"/>
          </a:xfrm>
          <a:prstGeom prst="rect">
            <a:avLst/>
          </a:prstGeom>
        </p:spPr>
        <p:txBody>
          <a:bodyPr spcFirstLastPara="1" wrap="square" lIns="0" tIns="0" rIns="0" bIns="0" anchor="t" anchorCtr="0">
            <a:noAutofit/>
          </a:bodyPr>
          <a:lstStyle>
            <a:lvl1pPr lvl="0" rtl="0">
              <a:spcBef>
                <a:spcPts val="0"/>
              </a:spcBef>
              <a:spcAft>
                <a:spcPts val="0"/>
              </a:spcAft>
              <a:buSzPts val="1600"/>
              <a:buNone/>
              <a:defRPr sz="1600">
                <a:solidFill>
                  <a:schemeClr val="accent2"/>
                </a:solidFill>
              </a:defRPr>
            </a:lvl1pPr>
            <a:lvl2pPr lvl="1" rtl="0">
              <a:spcBef>
                <a:spcPts val="600"/>
              </a:spcBef>
              <a:spcAft>
                <a:spcPts val="0"/>
              </a:spcAft>
              <a:buSzPts val="1600"/>
              <a:buNone/>
              <a:defRPr sz="1600">
                <a:solidFill>
                  <a:schemeClr val="accent2"/>
                </a:solidFill>
              </a:defRPr>
            </a:lvl2pPr>
            <a:lvl3pPr lvl="2" rtl="0">
              <a:spcBef>
                <a:spcPts val="600"/>
              </a:spcBef>
              <a:spcAft>
                <a:spcPts val="0"/>
              </a:spcAft>
              <a:buClr>
                <a:schemeClr val="accent2"/>
              </a:buClr>
              <a:buSzPts val="1600"/>
              <a:buNone/>
              <a:defRPr sz="1600">
                <a:solidFill>
                  <a:schemeClr val="accent2"/>
                </a:solidFill>
              </a:defRPr>
            </a:lvl3pPr>
            <a:lvl4pPr lvl="3" rtl="0">
              <a:spcBef>
                <a:spcPts val="600"/>
              </a:spcBef>
              <a:spcAft>
                <a:spcPts val="0"/>
              </a:spcAft>
              <a:buClr>
                <a:schemeClr val="accent2"/>
              </a:buClr>
              <a:buSzPts val="1600"/>
              <a:buNone/>
              <a:defRPr sz="1600">
                <a:solidFill>
                  <a:schemeClr val="accent2"/>
                </a:solidFill>
              </a:defRPr>
            </a:lvl4pPr>
            <a:lvl5pPr lvl="4" rtl="0">
              <a:spcBef>
                <a:spcPts val="600"/>
              </a:spcBef>
              <a:spcAft>
                <a:spcPts val="0"/>
              </a:spcAft>
              <a:buClr>
                <a:schemeClr val="accent2"/>
              </a:buClr>
              <a:buSzPts val="1600"/>
              <a:buNone/>
              <a:defRPr sz="1600">
                <a:solidFill>
                  <a:schemeClr val="accent2"/>
                </a:solidFill>
              </a:defRPr>
            </a:lvl5pPr>
            <a:lvl6pPr lvl="5" rtl="0">
              <a:spcBef>
                <a:spcPts val="600"/>
              </a:spcBef>
              <a:spcAft>
                <a:spcPts val="0"/>
              </a:spcAft>
              <a:buClr>
                <a:schemeClr val="accent2"/>
              </a:buClr>
              <a:buSzPts val="1600"/>
              <a:buNone/>
              <a:defRPr sz="1600">
                <a:solidFill>
                  <a:schemeClr val="accent2"/>
                </a:solidFill>
              </a:defRPr>
            </a:lvl6pPr>
            <a:lvl7pPr lvl="6" rtl="0">
              <a:spcBef>
                <a:spcPts val="600"/>
              </a:spcBef>
              <a:spcAft>
                <a:spcPts val="0"/>
              </a:spcAft>
              <a:buClr>
                <a:schemeClr val="accent2"/>
              </a:buClr>
              <a:buSzPts val="1600"/>
              <a:buNone/>
              <a:defRPr sz="1600">
                <a:solidFill>
                  <a:schemeClr val="accent2"/>
                </a:solidFill>
              </a:defRPr>
            </a:lvl7pPr>
            <a:lvl8pPr lvl="7" rtl="0">
              <a:spcBef>
                <a:spcPts val="600"/>
              </a:spcBef>
              <a:spcAft>
                <a:spcPts val="0"/>
              </a:spcAft>
              <a:buClr>
                <a:schemeClr val="accent2"/>
              </a:buClr>
              <a:buSzPts val="1600"/>
              <a:buNone/>
              <a:defRPr sz="1600">
                <a:solidFill>
                  <a:schemeClr val="accent2"/>
                </a:solidFill>
              </a:defRPr>
            </a:lvl8pPr>
            <a:lvl9pPr lvl="8" rtl="0">
              <a:spcBef>
                <a:spcPts val="600"/>
              </a:spcBef>
              <a:spcAft>
                <a:spcPts val="600"/>
              </a:spcAft>
              <a:buClr>
                <a:schemeClr val="accent2"/>
              </a:buClr>
              <a:buSzPts val="1600"/>
              <a:buNone/>
              <a:defRPr sz="1600">
                <a:solidFill>
                  <a:schemeClr val="accent2"/>
                </a:solidFill>
              </a:defRPr>
            </a:lvl9pPr>
          </a:lstStyle>
          <a:p>
            <a:endParaRPr/>
          </a:p>
        </p:txBody>
      </p:sp>
      <p:pic>
        <p:nvPicPr>
          <p:cNvPr id="17" name="Google Shape;17;p3"/>
          <p:cNvPicPr preferRelativeResize="0"/>
          <p:nvPr/>
        </p:nvPicPr>
        <p:blipFill>
          <a:blip r:embed="rId2">
            <a:alphaModFix/>
          </a:blip>
          <a:stretch>
            <a:fillRect/>
          </a:stretch>
        </p:blipFill>
        <p:spPr>
          <a:xfrm>
            <a:off x="4874816" y="0"/>
            <a:ext cx="4269193" cy="4370633"/>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TITLE_1_1">
    <p:bg>
      <p:bgPr>
        <a:solidFill>
          <a:schemeClr val="accent2"/>
        </a:solidFill>
        <a:effectLst/>
      </p:bgPr>
    </p:bg>
    <p:spTree>
      <p:nvGrpSpPr>
        <p:cNvPr id="1" name="Shape 18"/>
        <p:cNvGrpSpPr/>
        <p:nvPr/>
      </p:nvGrpSpPr>
      <p:grpSpPr>
        <a:xfrm>
          <a:off x="0" y="0"/>
          <a:ext cx="0" cy="0"/>
          <a:chOff x="0" y="0"/>
          <a:chExt cx="0" cy="0"/>
        </a:xfrm>
      </p:grpSpPr>
      <p:sp>
        <p:nvSpPr>
          <p:cNvPr id="19" name="Google Shape;19;p4"/>
          <p:cNvSpPr/>
          <p:nvPr/>
        </p:nvSpPr>
        <p:spPr>
          <a:xfrm rot="-5400000">
            <a:off x="690500" y="-806025"/>
            <a:ext cx="5541300" cy="5541300"/>
          </a:xfrm>
          <a:prstGeom prst="chord">
            <a:avLst>
              <a:gd name="adj1" fmla="val 2673960"/>
              <a:gd name="adj2" fmla="val 18921779"/>
            </a:avLst>
          </a:prstGeom>
          <a:solidFill>
            <a:srgbClr val="610B0B">
              <a:alpha val="20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4"/>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lvl1pPr lvl="0" rtl="0">
              <a:buNone/>
              <a:defRPr>
                <a:solidFill>
                  <a:schemeClr val="accent1"/>
                </a:solidFill>
              </a:defRPr>
            </a:lvl1pPr>
            <a:lvl2pPr lvl="1" rtl="0">
              <a:buNone/>
              <a:defRPr>
                <a:solidFill>
                  <a:schemeClr val="accent1"/>
                </a:solidFill>
              </a:defRPr>
            </a:lvl2pPr>
            <a:lvl3pPr lvl="2" rtl="0">
              <a:buNone/>
              <a:defRPr>
                <a:solidFill>
                  <a:schemeClr val="accent1"/>
                </a:solidFill>
              </a:defRPr>
            </a:lvl3pPr>
            <a:lvl4pPr lvl="3" rtl="0">
              <a:buNone/>
              <a:defRPr>
                <a:solidFill>
                  <a:schemeClr val="accent1"/>
                </a:solidFill>
              </a:defRPr>
            </a:lvl4pPr>
            <a:lvl5pPr lvl="4" rtl="0">
              <a:buNone/>
              <a:defRPr>
                <a:solidFill>
                  <a:schemeClr val="accent1"/>
                </a:solidFill>
              </a:defRPr>
            </a:lvl5pPr>
            <a:lvl6pPr lvl="5" rtl="0">
              <a:buNone/>
              <a:defRPr>
                <a:solidFill>
                  <a:schemeClr val="accent1"/>
                </a:solidFill>
              </a:defRPr>
            </a:lvl6pPr>
            <a:lvl7pPr lvl="6" rtl="0">
              <a:buNone/>
              <a:defRPr>
                <a:solidFill>
                  <a:schemeClr val="accent1"/>
                </a:solidFill>
              </a:defRPr>
            </a:lvl7pPr>
            <a:lvl8pPr lvl="7" rtl="0">
              <a:buNone/>
              <a:defRPr>
                <a:solidFill>
                  <a:schemeClr val="accent1"/>
                </a:solidFill>
              </a:defRPr>
            </a:lvl8pPr>
            <a:lvl9pPr lvl="8" rtl="0">
              <a:buNone/>
              <a:defRPr>
                <a:solidFill>
                  <a:schemeClr val="accent1"/>
                </a:solidFill>
              </a:defRPr>
            </a:lvl9pPr>
          </a:lstStyle>
          <a:p>
            <a:pPr marL="0" lvl="0" indent="0" algn="r" rtl="0">
              <a:spcBef>
                <a:spcPts val="0"/>
              </a:spcBef>
              <a:spcAft>
                <a:spcPts val="0"/>
              </a:spcAft>
              <a:buNone/>
            </a:pPr>
            <a:fld id="{00000000-1234-1234-1234-123412341234}" type="slidenum">
              <a:rPr lang="en"/>
              <a:t>‹#›</a:t>
            </a:fld>
            <a:endParaRPr/>
          </a:p>
        </p:txBody>
      </p:sp>
      <p:pic>
        <p:nvPicPr>
          <p:cNvPr id="21" name="Google Shape;21;p4"/>
          <p:cNvPicPr preferRelativeResize="0"/>
          <p:nvPr/>
        </p:nvPicPr>
        <p:blipFill>
          <a:blip r:embed="rId2">
            <a:alphaModFix/>
          </a:blip>
          <a:stretch>
            <a:fillRect/>
          </a:stretch>
        </p:blipFill>
        <p:spPr>
          <a:xfrm>
            <a:off x="5508300" y="0"/>
            <a:ext cx="3635700" cy="4562700"/>
          </a:xfrm>
          <a:prstGeom prst="rect">
            <a:avLst/>
          </a:prstGeom>
          <a:noFill/>
          <a:ln>
            <a:noFill/>
          </a:ln>
        </p:spPr>
      </p:pic>
      <p:sp>
        <p:nvSpPr>
          <p:cNvPr id="22" name="Google Shape;22;p4"/>
          <p:cNvSpPr txBox="1">
            <a:spLocks noGrp="1"/>
          </p:cNvSpPr>
          <p:nvPr>
            <p:ph type="body" idx="1"/>
          </p:nvPr>
        </p:nvSpPr>
        <p:spPr>
          <a:xfrm>
            <a:off x="1219200" y="790200"/>
            <a:ext cx="4407300" cy="3141000"/>
          </a:xfrm>
          <a:prstGeom prst="rect">
            <a:avLst/>
          </a:prstGeom>
        </p:spPr>
        <p:txBody>
          <a:bodyPr spcFirstLastPara="1" wrap="square" lIns="0" tIns="0" rIns="0" bIns="0" anchor="t" anchorCtr="0">
            <a:noAutofit/>
          </a:bodyPr>
          <a:lstStyle>
            <a:lvl1pPr marL="457200" lvl="0" indent="-406400" rtl="0">
              <a:spcBef>
                <a:spcPts val="600"/>
              </a:spcBef>
              <a:spcAft>
                <a:spcPts val="0"/>
              </a:spcAft>
              <a:buClr>
                <a:schemeClr val="lt1"/>
              </a:buClr>
              <a:buSzPts val="2800"/>
              <a:buFont typeface="Inter-Regular"/>
              <a:buChar char="✓"/>
              <a:defRPr sz="2800">
                <a:solidFill>
                  <a:schemeClr val="lt1"/>
                </a:solidFill>
                <a:latin typeface="Inter-Regular"/>
                <a:ea typeface="Inter-Regular"/>
                <a:cs typeface="Inter-Regular"/>
                <a:sym typeface="Inter-Regular"/>
              </a:defRPr>
            </a:lvl1pPr>
            <a:lvl2pPr marL="914400" lvl="1" indent="-406400" rtl="0">
              <a:spcBef>
                <a:spcPts val="600"/>
              </a:spcBef>
              <a:spcAft>
                <a:spcPts val="0"/>
              </a:spcAft>
              <a:buClr>
                <a:schemeClr val="lt1"/>
              </a:buClr>
              <a:buSzPts val="2800"/>
              <a:buFont typeface="Inter-Regular"/>
              <a:buChar char="○"/>
              <a:defRPr sz="2800">
                <a:solidFill>
                  <a:schemeClr val="lt1"/>
                </a:solidFill>
                <a:latin typeface="Inter-Regular"/>
                <a:ea typeface="Inter-Regular"/>
                <a:cs typeface="Inter-Regular"/>
                <a:sym typeface="Inter-Regular"/>
              </a:defRPr>
            </a:lvl2pPr>
            <a:lvl3pPr marL="1371600" lvl="2" indent="-406400" rtl="0">
              <a:spcBef>
                <a:spcPts val="600"/>
              </a:spcBef>
              <a:spcAft>
                <a:spcPts val="0"/>
              </a:spcAft>
              <a:buClr>
                <a:schemeClr val="lt1"/>
              </a:buClr>
              <a:buSzPts val="2800"/>
              <a:buFont typeface="Inter-Regular"/>
              <a:buChar char="●"/>
              <a:defRPr sz="2800">
                <a:solidFill>
                  <a:schemeClr val="lt1"/>
                </a:solidFill>
                <a:latin typeface="Inter-Regular"/>
                <a:ea typeface="Inter-Regular"/>
                <a:cs typeface="Inter-Regular"/>
                <a:sym typeface="Inter-Regular"/>
              </a:defRPr>
            </a:lvl3pPr>
            <a:lvl4pPr marL="1828800" lvl="3" indent="-406400" rtl="0">
              <a:spcBef>
                <a:spcPts val="600"/>
              </a:spcBef>
              <a:spcAft>
                <a:spcPts val="0"/>
              </a:spcAft>
              <a:buClr>
                <a:schemeClr val="lt1"/>
              </a:buClr>
              <a:buSzPts val="2800"/>
              <a:buFont typeface="Inter-Regular"/>
              <a:buChar char="●"/>
              <a:defRPr sz="2800">
                <a:solidFill>
                  <a:schemeClr val="lt1"/>
                </a:solidFill>
                <a:latin typeface="Inter-Regular"/>
                <a:ea typeface="Inter-Regular"/>
                <a:cs typeface="Inter-Regular"/>
                <a:sym typeface="Inter-Regular"/>
              </a:defRPr>
            </a:lvl4pPr>
            <a:lvl5pPr marL="2286000" lvl="4" indent="-406400" rtl="0">
              <a:spcBef>
                <a:spcPts val="600"/>
              </a:spcBef>
              <a:spcAft>
                <a:spcPts val="0"/>
              </a:spcAft>
              <a:buClr>
                <a:schemeClr val="lt1"/>
              </a:buClr>
              <a:buSzPts val="2800"/>
              <a:buFont typeface="Inter-Regular"/>
              <a:buChar char="○"/>
              <a:defRPr sz="2800">
                <a:solidFill>
                  <a:schemeClr val="lt1"/>
                </a:solidFill>
                <a:latin typeface="Inter-Regular"/>
                <a:ea typeface="Inter-Regular"/>
                <a:cs typeface="Inter-Regular"/>
                <a:sym typeface="Inter-Regular"/>
              </a:defRPr>
            </a:lvl5pPr>
            <a:lvl6pPr marL="2743200" lvl="5" indent="-406400" rtl="0">
              <a:spcBef>
                <a:spcPts val="600"/>
              </a:spcBef>
              <a:spcAft>
                <a:spcPts val="0"/>
              </a:spcAft>
              <a:buClr>
                <a:schemeClr val="lt1"/>
              </a:buClr>
              <a:buSzPts val="2800"/>
              <a:buFont typeface="Inter-Regular"/>
              <a:buChar char="■"/>
              <a:defRPr sz="2800">
                <a:solidFill>
                  <a:schemeClr val="lt1"/>
                </a:solidFill>
                <a:latin typeface="Inter-Regular"/>
                <a:ea typeface="Inter-Regular"/>
                <a:cs typeface="Inter-Regular"/>
                <a:sym typeface="Inter-Regular"/>
              </a:defRPr>
            </a:lvl6pPr>
            <a:lvl7pPr marL="3200400" lvl="6" indent="-406400" rtl="0">
              <a:spcBef>
                <a:spcPts val="600"/>
              </a:spcBef>
              <a:spcAft>
                <a:spcPts val="0"/>
              </a:spcAft>
              <a:buClr>
                <a:schemeClr val="lt1"/>
              </a:buClr>
              <a:buSzPts val="2800"/>
              <a:buFont typeface="Inter-Regular"/>
              <a:buChar char="●"/>
              <a:defRPr sz="2800">
                <a:solidFill>
                  <a:schemeClr val="lt1"/>
                </a:solidFill>
                <a:latin typeface="Inter-Regular"/>
                <a:ea typeface="Inter-Regular"/>
                <a:cs typeface="Inter-Regular"/>
                <a:sym typeface="Inter-Regular"/>
              </a:defRPr>
            </a:lvl7pPr>
            <a:lvl8pPr marL="3657600" lvl="7" indent="-406400" rtl="0">
              <a:spcBef>
                <a:spcPts val="600"/>
              </a:spcBef>
              <a:spcAft>
                <a:spcPts val="0"/>
              </a:spcAft>
              <a:buClr>
                <a:schemeClr val="lt1"/>
              </a:buClr>
              <a:buSzPts val="2800"/>
              <a:buFont typeface="Inter-Regular"/>
              <a:buChar char="○"/>
              <a:defRPr sz="2800">
                <a:solidFill>
                  <a:schemeClr val="lt1"/>
                </a:solidFill>
                <a:latin typeface="Inter-Regular"/>
                <a:ea typeface="Inter-Regular"/>
                <a:cs typeface="Inter-Regular"/>
                <a:sym typeface="Inter-Regular"/>
              </a:defRPr>
            </a:lvl8pPr>
            <a:lvl9pPr marL="4114800" lvl="8" indent="-406400" rtl="0">
              <a:spcBef>
                <a:spcPts val="600"/>
              </a:spcBef>
              <a:spcAft>
                <a:spcPts val="600"/>
              </a:spcAft>
              <a:buClr>
                <a:schemeClr val="lt1"/>
              </a:buClr>
              <a:buSzPts val="2800"/>
              <a:buFont typeface="Inter-Regular"/>
              <a:buChar char="■"/>
              <a:defRPr sz="2800">
                <a:solidFill>
                  <a:schemeClr val="lt1"/>
                </a:solidFill>
                <a:latin typeface="Inter-Regular"/>
                <a:ea typeface="Inter-Regular"/>
                <a:cs typeface="Inter-Regular"/>
                <a:sym typeface="Inter-Regular"/>
              </a:defRPr>
            </a:lvl9pPr>
          </a:lstStyle>
          <a:p>
            <a:endParaRPr/>
          </a:p>
        </p:txBody>
      </p:sp>
      <p:sp>
        <p:nvSpPr>
          <p:cNvPr id="23" name="Google Shape;23;p4"/>
          <p:cNvSpPr txBox="1"/>
          <p:nvPr/>
        </p:nvSpPr>
        <p:spPr>
          <a:xfrm>
            <a:off x="721100" y="490575"/>
            <a:ext cx="426600" cy="6537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9600">
                <a:solidFill>
                  <a:schemeClr val="accent1"/>
                </a:solidFill>
                <a:latin typeface="Playfair Display"/>
                <a:ea typeface="Playfair Display"/>
                <a:cs typeface="Playfair Display"/>
                <a:sym typeface="Playfair Display"/>
              </a:rPr>
              <a:t>“</a:t>
            </a:r>
            <a:endParaRPr sz="9600">
              <a:solidFill>
                <a:schemeClr val="accent1"/>
              </a:solidFill>
              <a:latin typeface="Playfair Display"/>
              <a:ea typeface="Playfair Display"/>
              <a:cs typeface="Playfair Display"/>
              <a:sym typeface="Playfair Display"/>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24"/>
        <p:cNvGrpSpPr/>
        <p:nvPr/>
      </p:nvGrpSpPr>
      <p:grpSpPr>
        <a:xfrm>
          <a:off x="0" y="0"/>
          <a:ext cx="0" cy="0"/>
          <a:chOff x="0" y="0"/>
          <a:chExt cx="0" cy="0"/>
        </a:xfrm>
      </p:grpSpPr>
      <p:sp>
        <p:nvSpPr>
          <p:cNvPr id="25" name="Google Shape;25;p5"/>
          <p:cNvSpPr/>
          <p:nvPr/>
        </p:nvSpPr>
        <p:spPr>
          <a:xfrm>
            <a:off x="5733000" y="577350"/>
            <a:ext cx="3988800" cy="3988800"/>
          </a:xfrm>
          <a:prstGeom prst="chord">
            <a:avLst>
              <a:gd name="adj1" fmla="val 2673960"/>
              <a:gd name="adj2" fmla="val 18921779"/>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5"/>
          <p:cNvSpPr/>
          <p:nvPr/>
        </p:nvSpPr>
        <p:spPr>
          <a:xfrm rot="10800000">
            <a:off x="-223925" y="228600"/>
            <a:ext cx="1528200" cy="1528200"/>
          </a:xfrm>
          <a:prstGeom prst="chord">
            <a:avLst>
              <a:gd name="adj1" fmla="val 2673960"/>
              <a:gd name="adj2" fmla="val 18921779"/>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5"/>
          <p:cNvSpPr txBox="1">
            <a:spLocks noGrp="1"/>
          </p:cNvSpPr>
          <p:nvPr>
            <p:ph type="title"/>
          </p:nvPr>
        </p:nvSpPr>
        <p:spPr>
          <a:xfrm>
            <a:off x="855300" y="748950"/>
            <a:ext cx="4549500" cy="487500"/>
          </a:xfrm>
          <a:prstGeom prst="rect">
            <a:avLst/>
          </a:prstGeom>
        </p:spPr>
        <p:txBody>
          <a:bodyPr spcFirstLastPara="1" wrap="square" lIns="0" tIns="0" rIns="0" bIns="0" anchor="ctr"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28" name="Google Shape;28;p5"/>
          <p:cNvSpPr txBox="1">
            <a:spLocks noGrp="1"/>
          </p:cNvSpPr>
          <p:nvPr>
            <p:ph type="body" idx="1"/>
          </p:nvPr>
        </p:nvSpPr>
        <p:spPr>
          <a:xfrm>
            <a:off x="855300" y="1506348"/>
            <a:ext cx="4549500" cy="3033900"/>
          </a:xfrm>
          <a:prstGeom prst="rect">
            <a:avLst/>
          </a:prstGeom>
        </p:spPr>
        <p:txBody>
          <a:bodyPr spcFirstLastPara="1" wrap="square" lIns="0" tIns="0" rIns="0" bIns="0" anchor="t" anchorCtr="0">
            <a:noAutofit/>
          </a:bodyPr>
          <a:lstStyle>
            <a:lvl1pPr marL="457200" lvl="0" indent="-355600" rtl="0">
              <a:spcBef>
                <a:spcPts val="600"/>
              </a:spcBef>
              <a:spcAft>
                <a:spcPts val="0"/>
              </a:spcAft>
              <a:buSzPts val="2000"/>
              <a:buChar char="✓"/>
              <a:defRPr/>
            </a:lvl1pPr>
            <a:lvl2pPr marL="914400" lvl="1" indent="-355600" rtl="0">
              <a:spcBef>
                <a:spcPts val="600"/>
              </a:spcBef>
              <a:spcAft>
                <a:spcPts val="0"/>
              </a:spcAft>
              <a:buSzPts val="2000"/>
              <a:buChar char="○"/>
              <a:defRPr/>
            </a:lvl2pPr>
            <a:lvl3pPr marL="1371600" lvl="2" indent="-355600" rtl="0">
              <a:spcBef>
                <a:spcPts val="600"/>
              </a:spcBef>
              <a:spcAft>
                <a:spcPts val="0"/>
              </a:spcAft>
              <a:buSzPts val="2000"/>
              <a:buChar char="●"/>
              <a:defRPr/>
            </a:lvl3pPr>
            <a:lvl4pPr marL="1828800" lvl="3" indent="-355600" rtl="0">
              <a:spcBef>
                <a:spcPts val="600"/>
              </a:spcBef>
              <a:spcAft>
                <a:spcPts val="0"/>
              </a:spcAft>
              <a:buSzPts val="2000"/>
              <a:buChar char="●"/>
              <a:defRPr/>
            </a:lvl4pPr>
            <a:lvl5pPr marL="2286000" lvl="4" indent="-355600" rtl="0">
              <a:spcBef>
                <a:spcPts val="600"/>
              </a:spcBef>
              <a:spcAft>
                <a:spcPts val="0"/>
              </a:spcAft>
              <a:buSzPts val="2000"/>
              <a:buChar char="○"/>
              <a:defRPr/>
            </a:lvl5pPr>
            <a:lvl6pPr marL="2743200" lvl="5" indent="-355600" rtl="0">
              <a:spcBef>
                <a:spcPts val="600"/>
              </a:spcBef>
              <a:spcAft>
                <a:spcPts val="0"/>
              </a:spcAft>
              <a:buSzPts val="2000"/>
              <a:buChar char="■"/>
              <a:defRPr/>
            </a:lvl6pPr>
            <a:lvl7pPr marL="3200400" lvl="6" indent="-355600" rtl="0">
              <a:spcBef>
                <a:spcPts val="600"/>
              </a:spcBef>
              <a:spcAft>
                <a:spcPts val="0"/>
              </a:spcAft>
              <a:buSzPts val="2000"/>
              <a:buChar char="●"/>
              <a:defRPr/>
            </a:lvl7pPr>
            <a:lvl8pPr marL="3657600" lvl="7" indent="-355600" rtl="0">
              <a:spcBef>
                <a:spcPts val="600"/>
              </a:spcBef>
              <a:spcAft>
                <a:spcPts val="0"/>
              </a:spcAft>
              <a:buSzPts val="2000"/>
              <a:buChar char="○"/>
              <a:defRPr/>
            </a:lvl8pPr>
            <a:lvl9pPr marL="4114800" lvl="8" indent="-355600" rtl="0">
              <a:spcBef>
                <a:spcPts val="600"/>
              </a:spcBef>
              <a:spcAft>
                <a:spcPts val="600"/>
              </a:spcAft>
              <a:buSzPts val="2000"/>
              <a:buChar char="■"/>
              <a:defRPr/>
            </a:lvl9pPr>
          </a:lstStyle>
          <a:p>
            <a:endParaRPr/>
          </a:p>
        </p:txBody>
      </p:sp>
      <p:sp>
        <p:nvSpPr>
          <p:cNvPr id="29" name="Google Shape;29;p5"/>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30" name="Google Shape;30;p5"/>
          <p:cNvPicPr preferRelativeResize="0"/>
          <p:nvPr/>
        </p:nvPicPr>
        <p:blipFill>
          <a:blip r:embed="rId2">
            <a:alphaModFix/>
          </a:blip>
          <a:stretch>
            <a:fillRect/>
          </a:stretch>
        </p:blipFill>
        <p:spPr>
          <a:xfrm>
            <a:off x="5713131" y="12"/>
            <a:ext cx="3430865" cy="4370634"/>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31"/>
        <p:cNvGrpSpPr/>
        <p:nvPr/>
      </p:nvGrpSpPr>
      <p:grpSpPr>
        <a:xfrm>
          <a:off x="0" y="0"/>
          <a:ext cx="0" cy="0"/>
          <a:chOff x="0" y="0"/>
          <a:chExt cx="0" cy="0"/>
        </a:xfrm>
      </p:grpSpPr>
      <p:sp>
        <p:nvSpPr>
          <p:cNvPr id="32" name="Google Shape;32;p6"/>
          <p:cNvSpPr/>
          <p:nvPr/>
        </p:nvSpPr>
        <p:spPr>
          <a:xfrm>
            <a:off x="5733000" y="577350"/>
            <a:ext cx="3988800" cy="3988800"/>
          </a:xfrm>
          <a:prstGeom prst="chord">
            <a:avLst>
              <a:gd name="adj1" fmla="val 2673960"/>
              <a:gd name="adj2" fmla="val 18921779"/>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6"/>
          <p:cNvSpPr/>
          <p:nvPr/>
        </p:nvSpPr>
        <p:spPr>
          <a:xfrm rot="10800000">
            <a:off x="-223925" y="228600"/>
            <a:ext cx="1528200" cy="1528200"/>
          </a:xfrm>
          <a:prstGeom prst="chord">
            <a:avLst>
              <a:gd name="adj1" fmla="val 2673960"/>
              <a:gd name="adj2" fmla="val 18921779"/>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6"/>
          <p:cNvSpPr txBox="1">
            <a:spLocks noGrp="1"/>
          </p:cNvSpPr>
          <p:nvPr>
            <p:ph type="title"/>
          </p:nvPr>
        </p:nvSpPr>
        <p:spPr>
          <a:xfrm>
            <a:off x="855300" y="748950"/>
            <a:ext cx="4549500" cy="487500"/>
          </a:xfrm>
          <a:prstGeom prst="rect">
            <a:avLst/>
          </a:prstGeom>
        </p:spPr>
        <p:txBody>
          <a:bodyPr spcFirstLastPara="1" wrap="square" lIns="0" tIns="0" rIns="0" bIns="0" anchor="ctr"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35" name="Google Shape;35;p6"/>
          <p:cNvSpPr txBox="1">
            <a:spLocks noGrp="1"/>
          </p:cNvSpPr>
          <p:nvPr>
            <p:ph type="body" idx="1"/>
          </p:nvPr>
        </p:nvSpPr>
        <p:spPr>
          <a:xfrm>
            <a:off x="855275" y="1506350"/>
            <a:ext cx="2125800" cy="2864400"/>
          </a:xfrm>
          <a:prstGeom prst="rect">
            <a:avLst/>
          </a:prstGeom>
        </p:spPr>
        <p:txBody>
          <a:bodyPr spcFirstLastPara="1" wrap="square" lIns="0" tIns="0" rIns="0" bIns="0" anchor="t" anchorCtr="0">
            <a:noAutofit/>
          </a:bodyPr>
          <a:lstStyle>
            <a:lvl1pPr marL="457200" lvl="0" indent="-330200" rtl="0">
              <a:spcBef>
                <a:spcPts val="600"/>
              </a:spcBef>
              <a:spcAft>
                <a:spcPts val="0"/>
              </a:spcAft>
              <a:buSzPts val="1600"/>
              <a:buChar char="✓"/>
              <a:defRPr sz="1600"/>
            </a:lvl1pPr>
            <a:lvl2pPr marL="914400" lvl="1" indent="-330200" rtl="0">
              <a:spcBef>
                <a:spcPts val="600"/>
              </a:spcBef>
              <a:spcAft>
                <a:spcPts val="0"/>
              </a:spcAft>
              <a:buSzPts val="1600"/>
              <a:buChar char="○"/>
              <a:defRPr sz="1600"/>
            </a:lvl2pPr>
            <a:lvl3pPr marL="1371600" lvl="2" indent="-330200" rtl="0">
              <a:spcBef>
                <a:spcPts val="600"/>
              </a:spcBef>
              <a:spcAft>
                <a:spcPts val="0"/>
              </a:spcAft>
              <a:buSzPts val="1600"/>
              <a:buChar char="●"/>
              <a:defRPr sz="1600"/>
            </a:lvl3pPr>
            <a:lvl4pPr marL="1828800" lvl="3" indent="-330200" rtl="0">
              <a:spcBef>
                <a:spcPts val="600"/>
              </a:spcBef>
              <a:spcAft>
                <a:spcPts val="0"/>
              </a:spcAft>
              <a:buSzPts val="1600"/>
              <a:buChar char="●"/>
              <a:defRPr sz="1600"/>
            </a:lvl4pPr>
            <a:lvl5pPr marL="2286000" lvl="4" indent="-330200" rtl="0">
              <a:spcBef>
                <a:spcPts val="600"/>
              </a:spcBef>
              <a:spcAft>
                <a:spcPts val="0"/>
              </a:spcAft>
              <a:buSzPts val="1600"/>
              <a:buChar char="○"/>
              <a:defRPr sz="1600"/>
            </a:lvl5pPr>
            <a:lvl6pPr marL="2743200" lvl="5" indent="-330200" rtl="0">
              <a:spcBef>
                <a:spcPts val="600"/>
              </a:spcBef>
              <a:spcAft>
                <a:spcPts val="0"/>
              </a:spcAft>
              <a:buSzPts val="1600"/>
              <a:buChar char="■"/>
              <a:defRPr sz="1600"/>
            </a:lvl6pPr>
            <a:lvl7pPr marL="3200400" lvl="6" indent="-330200" rtl="0">
              <a:spcBef>
                <a:spcPts val="600"/>
              </a:spcBef>
              <a:spcAft>
                <a:spcPts val="0"/>
              </a:spcAft>
              <a:buSzPts val="1600"/>
              <a:buChar char="●"/>
              <a:defRPr sz="1600"/>
            </a:lvl7pPr>
            <a:lvl8pPr marL="3657600" lvl="7" indent="-330200" rtl="0">
              <a:spcBef>
                <a:spcPts val="600"/>
              </a:spcBef>
              <a:spcAft>
                <a:spcPts val="0"/>
              </a:spcAft>
              <a:buSzPts val="1600"/>
              <a:buChar char="○"/>
              <a:defRPr sz="1600"/>
            </a:lvl8pPr>
            <a:lvl9pPr marL="4114800" lvl="8" indent="-330200" rtl="0">
              <a:spcBef>
                <a:spcPts val="600"/>
              </a:spcBef>
              <a:spcAft>
                <a:spcPts val="600"/>
              </a:spcAft>
              <a:buSzPts val="1600"/>
              <a:buChar char="■"/>
              <a:defRPr sz="1600"/>
            </a:lvl9pPr>
          </a:lstStyle>
          <a:p>
            <a:endParaRPr/>
          </a:p>
        </p:txBody>
      </p:sp>
      <p:sp>
        <p:nvSpPr>
          <p:cNvPr id="36" name="Google Shape;36;p6"/>
          <p:cNvSpPr txBox="1">
            <a:spLocks noGrp="1"/>
          </p:cNvSpPr>
          <p:nvPr>
            <p:ph type="body" idx="2"/>
          </p:nvPr>
        </p:nvSpPr>
        <p:spPr>
          <a:xfrm>
            <a:off x="3279125" y="1506350"/>
            <a:ext cx="2125800" cy="2864400"/>
          </a:xfrm>
          <a:prstGeom prst="rect">
            <a:avLst/>
          </a:prstGeom>
        </p:spPr>
        <p:txBody>
          <a:bodyPr spcFirstLastPara="1" wrap="square" lIns="0" tIns="0" rIns="0" bIns="0" anchor="t" anchorCtr="0">
            <a:noAutofit/>
          </a:bodyPr>
          <a:lstStyle>
            <a:lvl1pPr marL="457200" lvl="0" indent="-330200" rtl="0">
              <a:spcBef>
                <a:spcPts val="600"/>
              </a:spcBef>
              <a:spcAft>
                <a:spcPts val="0"/>
              </a:spcAft>
              <a:buSzPts val="1600"/>
              <a:buChar char="✓"/>
              <a:defRPr sz="1600"/>
            </a:lvl1pPr>
            <a:lvl2pPr marL="914400" lvl="1" indent="-330200" rtl="0">
              <a:spcBef>
                <a:spcPts val="600"/>
              </a:spcBef>
              <a:spcAft>
                <a:spcPts val="0"/>
              </a:spcAft>
              <a:buSzPts val="1600"/>
              <a:buChar char="○"/>
              <a:defRPr sz="1600"/>
            </a:lvl2pPr>
            <a:lvl3pPr marL="1371600" lvl="2" indent="-330200" rtl="0">
              <a:spcBef>
                <a:spcPts val="600"/>
              </a:spcBef>
              <a:spcAft>
                <a:spcPts val="0"/>
              </a:spcAft>
              <a:buSzPts val="1600"/>
              <a:buChar char="●"/>
              <a:defRPr sz="1600"/>
            </a:lvl3pPr>
            <a:lvl4pPr marL="1828800" lvl="3" indent="-330200" rtl="0">
              <a:spcBef>
                <a:spcPts val="600"/>
              </a:spcBef>
              <a:spcAft>
                <a:spcPts val="0"/>
              </a:spcAft>
              <a:buSzPts val="1600"/>
              <a:buChar char="●"/>
              <a:defRPr sz="1600"/>
            </a:lvl4pPr>
            <a:lvl5pPr marL="2286000" lvl="4" indent="-330200" rtl="0">
              <a:spcBef>
                <a:spcPts val="600"/>
              </a:spcBef>
              <a:spcAft>
                <a:spcPts val="0"/>
              </a:spcAft>
              <a:buSzPts val="1600"/>
              <a:buChar char="○"/>
              <a:defRPr sz="1600"/>
            </a:lvl5pPr>
            <a:lvl6pPr marL="2743200" lvl="5" indent="-330200" rtl="0">
              <a:spcBef>
                <a:spcPts val="600"/>
              </a:spcBef>
              <a:spcAft>
                <a:spcPts val="0"/>
              </a:spcAft>
              <a:buSzPts val="1600"/>
              <a:buChar char="■"/>
              <a:defRPr sz="1600"/>
            </a:lvl6pPr>
            <a:lvl7pPr marL="3200400" lvl="6" indent="-330200" rtl="0">
              <a:spcBef>
                <a:spcPts val="600"/>
              </a:spcBef>
              <a:spcAft>
                <a:spcPts val="0"/>
              </a:spcAft>
              <a:buSzPts val="1600"/>
              <a:buChar char="●"/>
              <a:defRPr sz="1600"/>
            </a:lvl7pPr>
            <a:lvl8pPr marL="3657600" lvl="7" indent="-330200" rtl="0">
              <a:spcBef>
                <a:spcPts val="600"/>
              </a:spcBef>
              <a:spcAft>
                <a:spcPts val="0"/>
              </a:spcAft>
              <a:buSzPts val="1600"/>
              <a:buChar char="○"/>
              <a:defRPr sz="1600"/>
            </a:lvl8pPr>
            <a:lvl9pPr marL="4114800" lvl="8" indent="-330200" rtl="0">
              <a:spcBef>
                <a:spcPts val="600"/>
              </a:spcBef>
              <a:spcAft>
                <a:spcPts val="600"/>
              </a:spcAft>
              <a:buSzPts val="1600"/>
              <a:buChar char="■"/>
              <a:defRPr sz="1600"/>
            </a:lvl9pPr>
          </a:lstStyle>
          <a:p>
            <a:endParaRPr/>
          </a:p>
        </p:txBody>
      </p:sp>
      <p:sp>
        <p:nvSpPr>
          <p:cNvPr id="37" name="Google Shape;37;p6"/>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38" name="Google Shape;38;p6"/>
          <p:cNvPicPr preferRelativeResize="0"/>
          <p:nvPr/>
        </p:nvPicPr>
        <p:blipFill>
          <a:blip r:embed="rId2">
            <a:alphaModFix/>
          </a:blip>
          <a:stretch>
            <a:fillRect/>
          </a:stretch>
        </p:blipFill>
        <p:spPr>
          <a:xfrm>
            <a:off x="5539113" y="0"/>
            <a:ext cx="3604894" cy="4370634"/>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39"/>
        <p:cNvGrpSpPr/>
        <p:nvPr/>
      </p:nvGrpSpPr>
      <p:grpSpPr>
        <a:xfrm>
          <a:off x="0" y="0"/>
          <a:ext cx="0" cy="0"/>
          <a:chOff x="0" y="0"/>
          <a:chExt cx="0" cy="0"/>
        </a:xfrm>
      </p:grpSpPr>
      <p:sp>
        <p:nvSpPr>
          <p:cNvPr id="40" name="Google Shape;40;p7"/>
          <p:cNvSpPr/>
          <p:nvPr/>
        </p:nvSpPr>
        <p:spPr>
          <a:xfrm>
            <a:off x="5733000" y="577350"/>
            <a:ext cx="3988800" cy="3988800"/>
          </a:xfrm>
          <a:prstGeom prst="chord">
            <a:avLst>
              <a:gd name="adj1" fmla="val 2673960"/>
              <a:gd name="adj2" fmla="val 18921779"/>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7"/>
          <p:cNvSpPr/>
          <p:nvPr/>
        </p:nvSpPr>
        <p:spPr>
          <a:xfrm rot="10800000">
            <a:off x="-223925" y="228600"/>
            <a:ext cx="1528200" cy="1528200"/>
          </a:xfrm>
          <a:prstGeom prst="chord">
            <a:avLst>
              <a:gd name="adj1" fmla="val 2673960"/>
              <a:gd name="adj2" fmla="val 18921779"/>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7"/>
          <p:cNvSpPr txBox="1">
            <a:spLocks noGrp="1"/>
          </p:cNvSpPr>
          <p:nvPr>
            <p:ph type="title"/>
          </p:nvPr>
        </p:nvSpPr>
        <p:spPr>
          <a:xfrm>
            <a:off x="855300" y="748950"/>
            <a:ext cx="4549500" cy="487500"/>
          </a:xfrm>
          <a:prstGeom prst="rect">
            <a:avLst/>
          </a:prstGeom>
        </p:spPr>
        <p:txBody>
          <a:bodyPr spcFirstLastPara="1" wrap="square" lIns="0" tIns="0" rIns="0" bIns="0" anchor="ctr"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43" name="Google Shape;43;p7"/>
          <p:cNvSpPr txBox="1">
            <a:spLocks noGrp="1"/>
          </p:cNvSpPr>
          <p:nvPr>
            <p:ph type="body" idx="1"/>
          </p:nvPr>
        </p:nvSpPr>
        <p:spPr>
          <a:xfrm>
            <a:off x="855300" y="1506350"/>
            <a:ext cx="1770600" cy="2864400"/>
          </a:xfrm>
          <a:prstGeom prst="rect">
            <a:avLst/>
          </a:prstGeom>
        </p:spPr>
        <p:txBody>
          <a:bodyPr spcFirstLastPara="1" wrap="square" lIns="0" tIns="0" rIns="0" bIns="0" anchor="t" anchorCtr="0">
            <a:noAutofit/>
          </a:bodyPr>
          <a:lstStyle>
            <a:lvl1pPr marL="457200" lvl="0" indent="-311150" rtl="0">
              <a:spcBef>
                <a:spcPts val="600"/>
              </a:spcBef>
              <a:spcAft>
                <a:spcPts val="0"/>
              </a:spcAft>
              <a:buSzPts val="1300"/>
              <a:buChar char="✓"/>
              <a:defRPr sz="1300"/>
            </a:lvl1pPr>
            <a:lvl2pPr marL="914400" lvl="1" indent="-311150" rtl="0">
              <a:spcBef>
                <a:spcPts val="600"/>
              </a:spcBef>
              <a:spcAft>
                <a:spcPts val="0"/>
              </a:spcAft>
              <a:buSzPts val="1300"/>
              <a:buChar char="○"/>
              <a:defRPr sz="1300"/>
            </a:lvl2pPr>
            <a:lvl3pPr marL="1371600" lvl="2" indent="-311150" rtl="0">
              <a:spcBef>
                <a:spcPts val="600"/>
              </a:spcBef>
              <a:spcAft>
                <a:spcPts val="0"/>
              </a:spcAft>
              <a:buSzPts val="1300"/>
              <a:buChar char="●"/>
              <a:defRPr sz="1300"/>
            </a:lvl3pPr>
            <a:lvl4pPr marL="1828800" lvl="3" indent="-311150" rtl="0">
              <a:spcBef>
                <a:spcPts val="600"/>
              </a:spcBef>
              <a:spcAft>
                <a:spcPts val="0"/>
              </a:spcAft>
              <a:buSzPts val="1300"/>
              <a:buChar char="●"/>
              <a:defRPr sz="1300"/>
            </a:lvl4pPr>
            <a:lvl5pPr marL="2286000" lvl="4" indent="-311150" rtl="0">
              <a:spcBef>
                <a:spcPts val="600"/>
              </a:spcBef>
              <a:spcAft>
                <a:spcPts val="0"/>
              </a:spcAft>
              <a:buSzPts val="1300"/>
              <a:buChar char="○"/>
              <a:defRPr sz="1300"/>
            </a:lvl5pPr>
            <a:lvl6pPr marL="2743200" lvl="5" indent="-311150" rtl="0">
              <a:spcBef>
                <a:spcPts val="600"/>
              </a:spcBef>
              <a:spcAft>
                <a:spcPts val="0"/>
              </a:spcAft>
              <a:buSzPts val="1300"/>
              <a:buChar char="■"/>
              <a:defRPr sz="1300"/>
            </a:lvl6pPr>
            <a:lvl7pPr marL="3200400" lvl="6" indent="-311150" rtl="0">
              <a:spcBef>
                <a:spcPts val="600"/>
              </a:spcBef>
              <a:spcAft>
                <a:spcPts val="0"/>
              </a:spcAft>
              <a:buSzPts val="1300"/>
              <a:buChar char="●"/>
              <a:defRPr sz="1300"/>
            </a:lvl7pPr>
            <a:lvl8pPr marL="3657600" lvl="7" indent="-311150" rtl="0">
              <a:spcBef>
                <a:spcPts val="600"/>
              </a:spcBef>
              <a:spcAft>
                <a:spcPts val="0"/>
              </a:spcAft>
              <a:buSzPts val="1300"/>
              <a:buChar char="○"/>
              <a:defRPr sz="1300"/>
            </a:lvl8pPr>
            <a:lvl9pPr marL="4114800" lvl="8" indent="-311150" rtl="0">
              <a:spcBef>
                <a:spcPts val="600"/>
              </a:spcBef>
              <a:spcAft>
                <a:spcPts val="600"/>
              </a:spcAft>
              <a:buSzPts val="1300"/>
              <a:buChar char="■"/>
              <a:defRPr sz="1300"/>
            </a:lvl9pPr>
          </a:lstStyle>
          <a:p>
            <a:endParaRPr/>
          </a:p>
        </p:txBody>
      </p:sp>
      <p:sp>
        <p:nvSpPr>
          <p:cNvPr id="44" name="Google Shape;44;p7"/>
          <p:cNvSpPr txBox="1">
            <a:spLocks noGrp="1"/>
          </p:cNvSpPr>
          <p:nvPr>
            <p:ph type="body" idx="2"/>
          </p:nvPr>
        </p:nvSpPr>
        <p:spPr>
          <a:xfrm>
            <a:off x="2811939" y="1506350"/>
            <a:ext cx="1770600" cy="2864400"/>
          </a:xfrm>
          <a:prstGeom prst="rect">
            <a:avLst/>
          </a:prstGeom>
        </p:spPr>
        <p:txBody>
          <a:bodyPr spcFirstLastPara="1" wrap="square" lIns="0" tIns="0" rIns="0" bIns="0" anchor="t" anchorCtr="0">
            <a:noAutofit/>
          </a:bodyPr>
          <a:lstStyle>
            <a:lvl1pPr marL="457200" lvl="0" indent="-311150" rtl="0">
              <a:spcBef>
                <a:spcPts val="600"/>
              </a:spcBef>
              <a:spcAft>
                <a:spcPts val="0"/>
              </a:spcAft>
              <a:buSzPts val="1300"/>
              <a:buChar char="✓"/>
              <a:defRPr sz="1300"/>
            </a:lvl1pPr>
            <a:lvl2pPr marL="914400" lvl="1" indent="-311150" rtl="0">
              <a:spcBef>
                <a:spcPts val="600"/>
              </a:spcBef>
              <a:spcAft>
                <a:spcPts val="0"/>
              </a:spcAft>
              <a:buSzPts val="1300"/>
              <a:buChar char="○"/>
              <a:defRPr sz="1300"/>
            </a:lvl2pPr>
            <a:lvl3pPr marL="1371600" lvl="2" indent="-311150" rtl="0">
              <a:spcBef>
                <a:spcPts val="600"/>
              </a:spcBef>
              <a:spcAft>
                <a:spcPts val="0"/>
              </a:spcAft>
              <a:buSzPts val="1300"/>
              <a:buChar char="●"/>
              <a:defRPr sz="1300"/>
            </a:lvl3pPr>
            <a:lvl4pPr marL="1828800" lvl="3" indent="-311150" rtl="0">
              <a:spcBef>
                <a:spcPts val="600"/>
              </a:spcBef>
              <a:spcAft>
                <a:spcPts val="0"/>
              </a:spcAft>
              <a:buSzPts val="1300"/>
              <a:buChar char="●"/>
              <a:defRPr sz="1300"/>
            </a:lvl4pPr>
            <a:lvl5pPr marL="2286000" lvl="4" indent="-311150" rtl="0">
              <a:spcBef>
                <a:spcPts val="600"/>
              </a:spcBef>
              <a:spcAft>
                <a:spcPts val="0"/>
              </a:spcAft>
              <a:buSzPts val="1300"/>
              <a:buChar char="○"/>
              <a:defRPr sz="1300"/>
            </a:lvl5pPr>
            <a:lvl6pPr marL="2743200" lvl="5" indent="-311150" rtl="0">
              <a:spcBef>
                <a:spcPts val="600"/>
              </a:spcBef>
              <a:spcAft>
                <a:spcPts val="0"/>
              </a:spcAft>
              <a:buSzPts val="1300"/>
              <a:buChar char="■"/>
              <a:defRPr sz="1300"/>
            </a:lvl6pPr>
            <a:lvl7pPr marL="3200400" lvl="6" indent="-311150" rtl="0">
              <a:spcBef>
                <a:spcPts val="600"/>
              </a:spcBef>
              <a:spcAft>
                <a:spcPts val="0"/>
              </a:spcAft>
              <a:buSzPts val="1300"/>
              <a:buChar char="●"/>
              <a:defRPr sz="1300"/>
            </a:lvl7pPr>
            <a:lvl8pPr marL="3657600" lvl="7" indent="-311150" rtl="0">
              <a:spcBef>
                <a:spcPts val="600"/>
              </a:spcBef>
              <a:spcAft>
                <a:spcPts val="0"/>
              </a:spcAft>
              <a:buSzPts val="1300"/>
              <a:buChar char="○"/>
              <a:defRPr sz="1300"/>
            </a:lvl8pPr>
            <a:lvl9pPr marL="4114800" lvl="8" indent="-311150" rtl="0">
              <a:spcBef>
                <a:spcPts val="600"/>
              </a:spcBef>
              <a:spcAft>
                <a:spcPts val="600"/>
              </a:spcAft>
              <a:buSzPts val="1300"/>
              <a:buChar char="■"/>
              <a:defRPr sz="1300"/>
            </a:lvl9pPr>
          </a:lstStyle>
          <a:p>
            <a:endParaRPr/>
          </a:p>
        </p:txBody>
      </p:sp>
      <p:sp>
        <p:nvSpPr>
          <p:cNvPr id="45" name="Google Shape;45;p7"/>
          <p:cNvSpPr txBox="1">
            <a:spLocks noGrp="1"/>
          </p:cNvSpPr>
          <p:nvPr>
            <p:ph type="body" idx="3"/>
          </p:nvPr>
        </p:nvSpPr>
        <p:spPr>
          <a:xfrm>
            <a:off x="4768578" y="1506350"/>
            <a:ext cx="1770600" cy="2864400"/>
          </a:xfrm>
          <a:prstGeom prst="rect">
            <a:avLst/>
          </a:prstGeom>
        </p:spPr>
        <p:txBody>
          <a:bodyPr spcFirstLastPara="1" wrap="square" lIns="0" tIns="0" rIns="0" bIns="0" anchor="t" anchorCtr="0">
            <a:noAutofit/>
          </a:bodyPr>
          <a:lstStyle>
            <a:lvl1pPr marL="457200" lvl="0" indent="-311150" rtl="0">
              <a:spcBef>
                <a:spcPts val="600"/>
              </a:spcBef>
              <a:spcAft>
                <a:spcPts val="0"/>
              </a:spcAft>
              <a:buSzPts val="1300"/>
              <a:buChar char="✓"/>
              <a:defRPr sz="1300"/>
            </a:lvl1pPr>
            <a:lvl2pPr marL="914400" lvl="1" indent="-311150" rtl="0">
              <a:spcBef>
                <a:spcPts val="600"/>
              </a:spcBef>
              <a:spcAft>
                <a:spcPts val="0"/>
              </a:spcAft>
              <a:buSzPts val="1300"/>
              <a:buChar char="○"/>
              <a:defRPr sz="1300"/>
            </a:lvl2pPr>
            <a:lvl3pPr marL="1371600" lvl="2" indent="-311150" rtl="0">
              <a:spcBef>
                <a:spcPts val="600"/>
              </a:spcBef>
              <a:spcAft>
                <a:spcPts val="0"/>
              </a:spcAft>
              <a:buSzPts val="1300"/>
              <a:buChar char="●"/>
              <a:defRPr sz="1300"/>
            </a:lvl3pPr>
            <a:lvl4pPr marL="1828800" lvl="3" indent="-311150" rtl="0">
              <a:spcBef>
                <a:spcPts val="600"/>
              </a:spcBef>
              <a:spcAft>
                <a:spcPts val="0"/>
              </a:spcAft>
              <a:buSzPts val="1300"/>
              <a:buChar char="●"/>
              <a:defRPr sz="1300"/>
            </a:lvl4pPr>
            <a:lvl5pPr marL="2286000" lvl="4" indent="-311150" rtl="0">
              <a:spcBef>
                <a:spcPts val="600"/>
              </a:spcBef>
              <a:spcAft>
                <a:spcPts val="0"/>
              </a:spcAft>
              <a:buSzPts val="1300"/>
              <a:buChar char="○"/>
              <a:defRPr sz="1300"/>
            </a:lvl5pPr>
            <a:lvl6pPr marL="2743200" lvl="5" indent="-311150" rtl="0">
              <a:spcBef>
                <a:spcPts val="600"/>
              </a:spcBef>
              <a:spcAft>
                <a:spcPts val="0"/>
              </a:spcAft>
              <a:buSzPts val="1300"/>
              <a:buChar char="■"/>
              <a:defRPr sz="1300"/>
            </a:lvl6pPr>
            <a:lvl7pPr marL="3200400" lvl="6" indent="-311150" rtl="0">
              <a:spcBef>
                <a:spcPts val="600"/>
              </a:spcBef>
              <a:spcAft>
                <a:spcPts val="0"/>
              </a:spcAft>
              <a:buSzPts val="1300"/>
              <a:buChar char="●"/>
              <a:defRPr sz="1300"/>
            </a:lvl7pPr>
            <a:lvl8pPr marL="3657600" lvl="7" indent="-311150" rtl="0">
              <a:spcBef>
                <a:spcPts val="600"/>
              </a:spcBef>
              <a:spcAft>
                <a:spcPts val="0"/>
              </a:spcAft>
              <a:buSzPts val="1300"/>
              <a:buChar char="○"/>
              <a:defRPr sz="1300"/>
            </a:lvl8pPr>
            <a:lvl9pPr marL="4114800" lvl="8" indent="-311150" rtl="0">
              <a:spcBef>
                <a:spcPts val="600"/>
              </a:spcBef>
              <a:spcAft>
                <a:spcPts val="600"/>
              </a:spcAft>
              <a:buSzPts val="1300"/>
              <a:buChar char="■"/>
              <a:defRPr sz="1300"/>
            </a:lvl9pPr>
          </a:lstStyle>
          <a:p>
            <a:endParaRPr/>
          </a:p>
        </p:txBody>
      </p:sp>
      <p:sp>
        <p:nvSpPr>
          <p:cNvPr id="46" name="Google Shape;46;p7"/>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47" name="Google Shape;47;p7"/>
          <p:cNvPicPr preferRelativeResize="0"/>
          <p:nvPr/>
        </p:nvPicPr>
        <p:blipFill>
          <a:blip r:embed="rId2">
            <a:alphaModFix/>
          </a:blip>
          <a:stretch>
            <a:fillRect/>
          </a:stretch>
        </p:blipFill>
        <p:spPr>
          <a:xfrm>
            <a:off x="6687216" y="0"/>
            <a:ext cx="2456794" cy="4370635"/>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8"/>
        <p:cNvGrpSpPr/>
        <p:nvPr/>
      </p:nvGrpSpPr>
      <p:grpSpPr>
        <a:xfrm>
          <a:off x="0" y="0"/>
          <a:ext cx="0" cy="0"/>
          <a:chOff x="0" y="0"/>
          <a:chExt cx="0" cy="0"/>
        </a:xfrm>
      </p:grpSpPr>
      <p:sp>
        <p:nvSpPr>
          <p:cNvPr id="49" name="Google Shape;49;p8"/>
          <p:cNvSpPr/>
          <p:nvPr/>
        </p:nvSpPr>
        <p:spPr>
          <a:xfrm>
            <a:off x="5733000" y="577350"/>
            <a:ext cx="3988800" cy="3988800"/>
          </a:xfrm>
          <a:prstGeom prst="chord">
            <a:avLst>
              <a:gd name="adj1" fmla="val 2673960"/>
              <a:gd name="adj2" fmla="val 18921779"/>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8"/>
          <p:cNvSpPr/>
          <p:nvPr/>
        </p:nvSpPr>
        <p:spPr>
          <a:xfrm rot="10800000">
            <a:off x="-223925" y="228600"/>
            <a:ext cx="1528200" cy="1528200"/>
          </a:xfrm>
          <a:prstGeom prst="chord">
            <a:avLst>
              <a:gd name="adj1" fmla="val 2673960"/>
              <a:gd name="adj2" fmla="val 18921779"/>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8"/>
          <p:cNvSpPr txBox="1">
            <a:spLocks noGrp="1"/>
          </p:cNvSpPr>
          <p:nvPr>
            <p:ph type="title"/>
          </p:nvPr>
        </p:nvSpPr>
        <p:spPr>
          <a:xfrm>
            <a:off x="855300" y="748950"/>
            <a:ext cx="4549500" cy="487500"/>
          </a:xfrm>
          <a:prstGeom prst="rect">
            <a:avLst/>
          </a:prstGeom>
        </p:spPr>
        <p:txBody>
          <a:bodyPr spcFirstLastPara="1" wrap="square" lIns="0" tIns="0" rIns="0" bIns="0" anchor="ctr"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52" name="Google Shape;52;p8"/>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53" name="Google Shape;53;p8"/>
          <p:cNvPicPr preferRelativeResize="0"/>
          <p:nvPr/>
        </p:nvPicPr>
        <p:blipFill>
          <a:blip r:embed="rId2">
            <a:alphaModFix/>
          </a:blip>
          <a:stretch>
            <a:fillRect/>
          </a:stretch>
        </p:blipFill>
        <p:spPr>
          <a:xfrm>
            <a:off x="5766477" y="12"/>
            <a:ext cx="3377524" cy="4370637"/>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4"/>
        <p:cNvGrpSpPr/>
        <p:nvPr/>
      </p:nvGrpSpPr>
      <p:grpSpPr>
        <a:xfrm>
          <a:off x="0" y="0"/>
          <a:ext cx="0" cy="0"/>
          <a:chOff x="0" y="0"/>
          <a:chExt cx="0" cy="0"/>
        </a:xfrm>
      </p:grpSpPr>
      <p:sp>
        <p:nvSpPr>
          <p:cNvPr id="55" name="Google Shape;55;p9"/>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56" name="Google Shape;56;p9"/>
          <p:cNvPicPr preferRelativeResize="0"/>
          <p:nvPr/>
        </p:nvPicPr>
        <p:blipFill>
          <a:blip r:embed="rId2">
            <a:alphaModFix/>
          </a:blip>
          <a:stretch>
            <a:fillRect/>
          </a:stretch>
        </p:blipFill>
        <p:spPr>
          <a:xfrm>
            <a:off x="6890631" y="12"/>
            <a:ext cx="2253366" cy="4370634"/>
          </a:xfrm>
          <a:prstGeom prst="rect">
            <a:avLst/>
          </a:prstGeom>
          <a:noFill/>
          <a:ln>
            <a:noFill/>
          </a:ln>
        </p:spPr>
      </p:pic>
      <p:sp>
        <p:nvSpPr>
          <p:cNvPr id="57" name="Google Shape;57;p9"/>
          <p:cNvSpPr/>
          <p:nvPr/>
        </p:nvSpPr>
        <p:spPr>
          <a:xfrm rot="10800000">
            <a:off x="-223925" y="3397700"/>
            <a:ext cx="1528200" cy="1528200"/>
          </a:xfrm>
          <a:prstGeom prst="chord">
            <a:avLst>
              <a:gd name="adj1" fmla="val 2673960"/>
              <a:gd name="adj2" fmla="val 18921779"/>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9"/>
          <p:cNvSpPr txBox="1">
            <a:spLocks noGrp="1"/>
          </p:cNvSpPr>
          <p:nvPr>
            <p:ph type="body" idx="1"/>
          </p:nvPr>
        </p:nvSpPr>
        <p:spPr>
          <a:xfrm>
            <a:off x="855300" y="4011550"/>
            <a:ext cx="7831500" cy="359100"/>
          </a:xfrm>
          <a:prstGeom prst="rect">
            <a:avLst/>
          </a:prstGeom>
        </p:spPr>
        <p:txBody>
          <a:bodyPr spcFirstLastPara="1" wrap="square" lIns="0" tIns="0" rIns="0" bIns="0" anchor="t" anchorCtr="0">
            <a:noAutofit/>
          </a:bodyPr>
          <a:lstStyle>
            <a:lvl1pPr marL="457200" lvl="0" indent="-228600" rtl="0">
              <a:spcBef>
                <a:spcPts val="360"/>
              </a:spcBef>
              <a:spcAft>
                <a:spcPts val="600"/>
              </a:spcAft>
              <a:buClr>
                <a:schemeClr val="dk1"/>
              </a:buClr>
              <a:buSzPts val="1600"/>
              <a:buNone/>
              <a:defRPr sz="1600">
                <a:solidFill>
                  <a:schemeClr val="dk1"/>
                </a:solidFill>
              </a:defRPr>
            </a:lvl1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 Illustration 2">
  <p:cSld name="BLANK_1">
    <p:spTree>
      <p:nvGrpSpPr>
        <p:cNvPr id="1" name="Shape 63"/>
        <p:cNvGrpSpPr/>
        <p:nvPr/>
      </p:nvGrpSpPr>
      <p:grpSpPr>
        <a:xfrm>
          <a:off x="0" y="0"/>
          <a:ext cx="0" cy="0"/>
          <a:chOff x="0" y="0"/>
          <a:chExt cx="0" cy="0"/>
        </a:xfrm>
      </p:grpSpPr>
      <p:sp>
        <p:nvSpPr>
          <p:cNvPr id="64" name="Google Shape;64;p11"/>
          <p:cNvSpPr/>
          <p:nvPr/>
        </p:nvSpPr>
        <p:spPr>
          <a:xfrm>
            <a:off x="5733000" y="577350"/>
            <a:ext cx="3988800" cy="3988800"/>
          </a:xfrm>
          <a:prstGeom prst="chord">
            <a:avLst>
              <a:gd name="adj1" fmla="val 2673960"/>
              <a:gd name="adj2" fmla="val 18921779"/>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11"/>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66" name="Google Shape;66;p11"/>
          <p:cNvPicPr preferRelativeResize="0"/>
          <p:nvPr/>
        </p:nvPicPr>
        <p:blipFill>
          <a:blip r:embed="rId2">
            <a:alphaModFix/>
          </a:blip>
          <a:stretch>
            <a:fillRect/>
          </a:stretch>
        </p:blipFill>
        <p:spPr>
          <a:xfrm>
            <a:off x="6139187" y="0"/>
            <a:ext cx="3004805" cy="4370635"/>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855300" y="748950"/>
            <a:ext cx="4549500" cy="487500"/>
          </a:xfrm>
          <a:prstGeom prst="rect">
            <a:avLst/>
          </a:prstGeom>
          <a:noFill/>
          <a:ln>
            <a:noFill/>
          </a:ln>
        </p:spPr>
        <p:txBody>
          <a:bodyPr spcFirstLastPara="1" wrap="square" lIns="0" tIns="0" rIns="0" bIns="0" anchor="ctr" anchorCtr="0">
            <a:noAutofit/>
          </a:bodyPr>
          <a:lstStyle>
            <a:lvl1pPr lvl="0" rtl="0">
              <a:lnSpc>
                <a:spcPct val="90000"/>
              </a:lnSpc>
              <a:spcBef>
                <a:spcPts val="0"/>
              </a:spcBef>
              <a:spcAft>
                <a:spcPts val="0"/>
              </a:spcAft>
              <a:buClr>
                <a:schemeClr val="dk1"/>
              </a:buClr>
              <a:buSzPts val="3200"/>
              <a:buFont typeface="Playfair Display Regular"/>
              <a:buNone/>
              <a:defRPr sz="3200">
                <a:solidFill>
                  <a:schemeClr val="dk1"/>
                </a:solidFill>
                <a:latin typeface="Playfair Display Regular"/>
                <a:ea typeface="Playfair Display Regular"/>
                <a:cs typeface="Playfair Display Regular"/>
                <a:sym typeface="Playfair Display Regular"/>
              </a:defRPr>
            </a:lvl1pPr>
            <a:lvl2pPr lvl="1" rtl="0">
              <a:lnSpc>
                <a:spcPct val="90000"/>
              </a:lnSpc>
              <a:spcBef>
                <a:spcPts val="0"/>
              </a:spcBef>
              <a:spcAft>
                <a:spcPts val="0"/>
              </a:spcAft>
              <a:buClr>
                <a:schemeClr val="dk1"/>
              </a:buClr>
              <a:buSzPts val="3200"/>
              <a:buFont typeface="Playfair Display Regular"/>
              <a:buNone/>
              <a:defRPr sz="3200">
                <a:solidFill>
                  <a:schemeClr val="dk1"/>
                </a:solidFill>
                <a:latin typeface="Playfair Display Regular"/>
                <a:ea typeface="Playfair Display Regular"/>
                <a:cs typeface="Playfair Display Regular"/>
                <a:sym typeface="Playfair Display Regular"/>
              </a:defRPr>
            </a:lvl2pPr>
            <a:lvl3pPr lvl="2" rtl="0">
              <a:lnSpc>
                <a:spcPct val="90000"/>
              </a:lnSpc>
              <a:spcBef>
                <a:spcPts val="0"/>
              </a:spcBef>
              <a:spcAft>
                <a:spcPts val="0"/>
              </a:spcAft>
              <a:buClr>
                <a:schemeClr val="dk1"/>
              </a:buClr>
              <a:buSzPts val="3200"/>
              <a:buFont typeface="Playfair Display Regular"/>
              <a:buNone/>
              <a:defRPr sz="3200">
                <a:solidFill>
                  <a:schemeClr val="dk1"/>
                </a:solidFill>
                <a:latin typeface="Playfair Display Regular"/>
                <a:ea typeface="Playfair Display Regular"/>
                <a:cs typeface="Playfair Display Regular"/>
                <a:sym typeface="Playfair Display Regular"/>
              </a:defRPr>
            </a:lvl3pPr>
            <a:lvl4pPr lvl="3" rtl="0">
              <a:lnSpc>
                <a:spcPct val="90000"/>
              </a:lnSpc>
              <a:spcBef>
                <a:spcPts val="0"/>
              </a:spcBef>
              <a:spcAft>
                <a:spcPts val="0"/>
              </a:spcAft>
              <a:buClr>
                <a:schemeClr val="dk1"/>
              </a:buClr>
              <a:buSzPts val="3200"/>
              <a:buFont typeface="Playfair Display Regular"/>
              <a:buNone/>
              <a:defRPr sz="3200">
                <a:solidFill>
                  <a:schemeClr val="dk1"/>
                </a:solidFill>
                <a:latin typeface="Playfair Display Regular"/>
                <a:ea typeface="Playfair Display Regular"/>
                <a:cs typeface="Playfair Display Regular"/>
                <a:sym typeface="Playfair Display Regular"/>
              </a:defRPr>
            </a:lvl4pPr>
            <a:lvl5pPr lvl="4" rtl="0">
              <a:lnSpc>
                <a:spcPct val="90000"/>
              </a:lnSpc>
              <a:spcBef>
                <a:spcPts val="0"/>
              </a:spcBef>
              <a:spcAft>
                <a:spcPts val="0"/>
              </a:spcAft>
              <a:buClr>
                <a:schemeClr val="dk1"/>
              </a:buClr>
              <a:buSzPts val="3200"/>
              <a:buFont typeface="Playfair Display Regular"/>
              <a:buNone/>
              <a:defRPr sz="3200">
                <a:solidFill>
                  <a:schemeClr val="dk1"/>
                </a:solidFill>
                <a:latin typeface="Playfair Display Regular"/>
                <a:ea typeface="Playfair Display Regular"/>
                <a:cs typeface="Playfair Display Regular"/>
                <a:sym typeface="Playfair Display Regular"/>
              </a:defRPr>
            </a:lvl5pPr>
            <a:lvl6pPr lvl="5" rtl="0">
              <a:lnSpc>
                <a:spcPct val="90000"/>
              </a:lnSpc>
              <a:spcBef>
                <a:spcPts val="0"/>
              </a:spcBef>
              <a:spcAft>
                <a:spcPts val="0"/>
              </a:spcAft>
              <a:buClr>
                <a:schemeClr val="dk1"/>
              </a:buClr>
              <a:buSzPts val="3200"/>
              <a:buFont typeface="Playfair Display Regular"/>
              <a:buNone/>
              <a:defRPr sz="3200">
                <a:solidFill>
                  <a:schemeClr val="dk1"/>
                </a:solidFill>
                <a:latin typeface="Playfair Display Regular"/>
                <a:ea typeface="Playfair Display Regular"/>
                <a:cs typeface="Playfair Display Regular"/>
                <a:sym typeface="Playfair Display Regular"/>
              </a:defRPr>
            </a:lvl6pPr>
            <a:lvl7pPr lvl="6" rtl="0">
              <a:lnSpc>
                <a:spcPct val="90000"/>
              </a:lnSpc>
              <a:spcBef>
                <a:spcPts val="0"/>
              </a:spcBef>
              <a:spcAft>
                <a:spcPts val="0"/>
              </a:spcAft>
              <a:buClr>
                <a:schemeClr val="dk1"/>
              </a:buClr>
              <a:buSzPts val="3200"/>
              <a:buFont typeface="Playfair Display Regular"/>
              <a:buNone/>
              <a:defRPr sz="3200">
                <a:solidFill>
                  <a:schemeClr val="dk1"/>
                </a:solidFill>
                <a:latin typeface="Playfair Display Regular"/>
                <a:ea typeface="Playfair Display Regular"/>
                <a:cs typeface="Playfair Display Regular"/>
                <a:sym typeface="Playfair Display Regular"/>
              </a:defRPr>
            </a:lvl7pPr>
            <a:lvl8pPr lvl="7" rtl="0">
              <a:lnSpc>
                <a:spcPct val="90000"/>
              </a:lnSpc>
              <a:spcBef>
                <a:spcPts val="0"/>
              </a:spcBef>
              <a:spcAft>
                <a:spcPts val="0"/>
              </a:spcAft>
              <a:buClr>
                <a:schemeClr val="dk1"/>
              </a:buClr>
              <a:buSzPts val="3200"/>
              <a:buFont typeface="Playfair Display Regular"/>
              <a:buNone/>
              <a:defRPr sz="3200">
                <a:solidFill>
                  <a:schemeClr val="dk1"/>
                </a:solidFill>
                <a:latin typeface="Playfair Display Regular"/>
                <a:ea typeface="Playfair Display Regular"/>
                <a:cs typeface="Playfair Display Regular"/>
                <a:sym typeface="Playfair Display Regular"/>
              </a:defRPr>
            </a:lvl8pPr>
            <a:lvl9pPr lvl="8" rtl="0">
              <a:lnSpc>
                <a:spcPct val="90000"/>
              </a:lnSpc>
              <a:spcBef>
                <a:spcPts val="0"/>
              </a:spcBef>
              <a:spcAft>
                <a:spcPts val="0"/>
              </a:spcAft>
              <a:buClr>
                <a:schemeClr val="dk1"/>
              </a:buClr>
              <a:buSzPts val="3200"/>
              <a:buFont typeface="Playfair Display Regular"/>
              <a:buNone/>
              <a:defRPr sz="3200">
                <a:solidFill>
                  <a:schemeClr val="dk1"/>
                </a:solidFill>
                <a:latin typeface="Playfair Display Regular"/>
                <a:ea typeface="Playfair Display Regular"/>
                <a:cs typeface="Playfair Display Regular"/>
                <a:sym typeface="Playfair Display Regular"/>
              </a:defRPr>
            </a:lvl9pPr>
          </a:lstStyle>
          <a:p>
            <a:endParaRPr/>
          </a:p>
        </p:txBody>
      </p:sp>
      <p:sp>
        <p:nvSpPr>
          <p:cNvPr id="7" name="Google Shape;7;p1"/>
          <p:cNvSpPr txBox="1">
            <a:spLocks noGrp="1"/>
          </p:cNvSpPr>
          <p:nvPr>
            <p:ph type="body" idx="1"/>
          </p:nvPr>
        </p:nvSpPr>
        <p:spPr>
          <a:xfrm>
            <a:off x="855300" y="1506348"/>
            <a:ext cx="4549500" cy="3033900"/>
          </a:xfrm>
          <a:prstGeom prst="rect">
            <a:avLst/>
          </a:prstGeom>
          <a:noFill/>
          <a:ln>
            <a:noFill/>
          </a:ln>
        </p:spPr>
        <p:txBody>
          <a:bodyPr spcFirstLastPara="1" wrap="square" lIns="0" tIns="0" rIns="0" bIns="0" anchor="t" anchorCtr="0">
            <a:noAutofit/>
          </a:bodyPr>
          <a:lstStyle>
            <a:lvl1pPr marL="457200" lvl="0" indent="-355600" rtl="0">
              <a:lnSpc>
                <a:spcPct val="115000"/>
              </a:lnSpc>
              <a:spcBef>
                <a:spcPts val="600"/>
              </a:spcBef>
              <a:spcAft>
                <a:spcPts val="0"/>
              </a:spcAft>
              <a:buClr>
                <a:schemeClr val="accent2"/>
              </a:buClr>
              <a:buSzPts val="2000"/>
              <a:buFont typeface="Inter-Regular"/>
              <a:buChar char="✓"/>
              <a:defRPr sz="2000">
                <a:solidFill>
                  <a:schemeClr val="dk2"/>
                </a:solidFill>
                <a:latin typeface="Inter-Regular"/>
                <a:ea typeface="Inter-Regular"/>
                <a:cs typeface="Inter-Regular"/>
                <a:sym typeface="Inter-Regular"/>
              </a:defRPr>
            </a:lvl1pPr>
            <a:lvl2pPr marL="914400" lvl="1" indent="-355600" rtl="0">
              <a:lnSpc>
                <a:spcPct val="115000"/>
              </a:lnSpc>
              <a:spcBef>
                <a:spcPts val="600"/>
              </a:spcBef>
              <a:spcAft>
                <a:spcPts val="0"/>
              </a:spcAft>
              <a:buClr>
                <a:schemeClr val="accent2"/>
              </a:buClr>
              <a:buSzPts val="2000"/>
              <a:buFont typeface="Inter-Regular"/>
              <a:buChar char="○"/>
              <a:defRPr sz="2000">
                <a:solidFill>
                  <a:schemeClr val="dk2"/>
                </a:solidFill>
                <a:latin typeface="Inter-Regular"/>
                <a:ea typeface="Inter-Regular"/>
                <a:cs typeface="Inter-Regular"/>
                <a:sym typeface="Inter-Regular"/>
              </a:defRPr>
            </a:lvl2pPr>
            <a:lvl3pPr marL="1371600" lvl="2" indent="-355600" rtl="0">
              <a:lnSpc>
                <a:spcPct val="115000"/>
              </a:lnSpc>
              <a:spcBef>
                <a:spcPts val="600"/>
              </a:spcBef>
              <a:spcAft>
                <a:spcPts val="0"/>
              </a:spcAft>
              <a:buClr>
                <a:schemeClr val="accent1"/>
              </a:buClr>
              <a:buSzPts val="2000"/>
              <a:buFont typeface="Inter-Regular"/>
              <a:buChar char="●"/>
              <a:defRPr sz="2000">
                <a:solidFill>
                  <a:schemeClr val="dk2"/>
                </a:solidFill>
                <a:latin typeface="Inter-Regular"/>
                <a:ea typeface="Inter-Regular"/>
                <a:cs typeface="Inter-Regular"/>
                <a:sym typeface="Inter-Regular"/>
              </a:defRPr>
            </a:lvl3pPr>
            <a:lvl4pPr marL="1828800" lvl="3" indent="-355600" rtl="0">
              <a:lnSpc>
                <a:spcPct val="115000"/>
              </a:lnSpc>
              <a:spcBef>
                <a:spcPts val="600"/>
              </a:spcBef>
              <a:spcAft>
                <a:spcPts val="0"/>
              </a:spcAft>
              <a:buClr>
                <a:schemeClr val="accent1"/>
              </a:buClr>
              <a:buSzPts val="2000"/>
              <a:buFont typeface="Inter-Regular"/>
              <a:buChar char="●"/>
              <a:defRPr sz="2000">
                <a:solidFill>
                  <a:schemeClr val="dk2"/>
                </a:solidFill>
                <a:latin typeface="Inter-Regular"/>
                <a:ea typeface="Inter-Regular"/>
                <a:cs typeface="Inter-Regular"/>
                <a:sym typeface="Inter-Regular"/>
              </a:defRPr>
            </a:lvl4pPr>
            <a:lvl5pPr marL="2286000" lvl="4" indent="-355600" rtl="0">
              <a:lnSpc>
                <a:spcPct val="115000"/>
              </a:lnSpc>
              <a:spcBef>
                <a:spcPts val="600"/>
              </a:spcBef>
              <a:spcAft>
                <a:spcPts val="0"/>
              </a:spcAft>
              <a:buClr>
                <a:schemeClr val="dk2"/>
              </a:buClr>
              <a:buSzPts val="2000"/>
              <a:buFont typeface="Inter-Regular"/>
              <a:buChar char="○"/>
              <a:defRPr sz="2000">
                <a:solidFill>
                  <a:schemeClr val="dk2"/>
                </a:solidFill>
                <a:latin typeface="Inter-Regular"/>
                <a:ea typeface="Inter-Regular"/>
                <a:cs typeface="Inter-Regular"/>
                <a:sym typeface="Inter-Regular"/>
              </a:defRPr>
            </a:lvl5pPr>
            <a:lvl6pPr marL="2743200" lvl="5" indent="-355600" rtl="0">
              <a:lnSpc>
                <a:spcPct val="115000"/>
              </a:lnSpc>
              <a:spcBef>
                <a:spcPts val="600"/>
              </a:spcBef>
              <a:spcAft>
                <a:spcPts val="0"/>
              </a:spcAft>
              <a:buClr>
                <a:schemeClr val="dk2"/>
              </a:buClr>
              <a:buSzPts val="2000"/>
              <a:buFont typeface="Inter-Regular"/>
              <a:buChar char="■"/>
              <a:defRPr sz="2000">
                <a:solidFill>
                  <a:schemeClr val="dk2"/>
                </a:solidFill>
                <a:latin typeface="Inter-Regular"/>
                <a:ea typeface="Inter-Regular"/>
                <a:cs typeface="Inter-Regular"/>
                <a:sym typeface="Inter-Regular"/>
              </a:defRPr>
            </a:lvl6pPr>
            <a:lvl7pPr marL="3200400" lvl="6" indent="-355600" rtl="0">
              <a:lnSpc>
                <a:spcPct val="115000"/>
              </a:lnSpc>
              <a:spcBef>
                <a:spcPts val="600"/>
              </a:spcBef>
              <a:spcAft>
                <a:spcPts val="0"/>
              </a:spcAft>
              <a:buClr>
                <a:schemeClr val="dk2"/>
              </a:buClr>
              <a:buSzPts val="2000"/>
              <a:buFont typeface="Inter-Regular"/>
              <a:buChar char="●"/>
              <a:defRPr sz="2000">
                <a:solidFill>
                  <a:schemeClr val="dk2"/>
                </a:solidFill>
                <a:latin typeface="Inter-Regular"/>
                <a:ea typeface="Inter-Regular"/>
                <a:cs typeface="Inter-Regular"/>
                <a:sym typeface="Inter-Regular"/>
              </a:defRPr>
            </a:lvl7pPr>
            <a:lvl8pPr marL="3657600" lvl="7" indent="-355600" rtl="0">
              <a:lnSpc>
                <a:spcPct val="115000"/>
              </a:lnSpc>
              <a:spcBef>
                <a:spcPts val="600"/>
              </a:spcBef>
              <a:spcAft>
                <a:spcPts val="0"/>
              </a:spcAft>
              <a:buClr>
                <a:schemeClr val="dk2"/>
              </a:buClr>
              <a:buSzPts val="2000"/>
              <a:buFont typeface="Inter-Regular"/>
              <a:buChar char="○"/>
              <a:defRPr sz="2000">
                <a:solidFill>
                  <a:schemeClr val="dk2"/>
                </a:solidFill>
                <a:latin typeface="Inter-Regular"/>
                <a:ea typeface="Inter-Regular"/>
                <a:cs typeface="Inter-Regular"/>
                <a:sym typeface="Inter-Regular"/>
              </a:defRPr>
            </a:lvl8pPr>
            <a:lvl9pPr marL="4114800" lvl="8" indent="-355600" rtl="0">
              <a:lnSpc>
                <a:spcPct val="115000"/>
              </a:lnSpc>
              <a:spcBef>
                <a:spcPts val="600"/>
              </a:spcBef>
              <a:spcAft>
                <a:spcPts val="600"/>
              </a:spcAft>
              <a:buClr>
                <a:schemeClr val="dk2"/>
              </a:buClr>
              <a:buSzPts val="2000"/>
              <a:buFont typeface="Inter-Regular"/>
              <a:buChar char="■"/>
              <a:defRPr sz="2000">
                <a:solidFill>
                  <a:schemeClr val="dk2"/>
                </a:solidFill>
                <a:latin typeface="Inter-Regular"/>
                <a:ea typeface="Inter-Regular"/>
                <a:cs typeface="Inter-Regular"/>
                <a:sym typeface="Inter-Regular"/>
              </a:defRPr>
            </a:lvl9pPr>
          </a:lstStyle>
          <a:p>
            <a:endParaRPr/>
          </a:p>
        </p:txBody>
      </p:sp>
      <p:sp>
        <p:nvSpPr>
          <p:cNvPr id="8" name="Google Shape;8;p1"/>
          <p:cNvSpPr txBox="1">
            <a:spLocks noGrp="1"/>
          </p:cNvSpPr>
          <p:nvPr>
            <p:ph type="sldNum" idx="12"/>
          </p:nvPr>
        </p:nvSpPr>
        <p:spPr>
          <a:xfrm>
            <a:off x="8404384" y="4673651"/>
            <a:ext cx="548700" cy="393600"/>
          </a:xfrm>
          <a:prstGeom prst="rect">
            <a:avLst/>
          </a:prstGeom>
          <a:noFill/>
          <a:ln>
            <a:noFill/>
          </a:ln>
        </p:spPr>
        <p:txBody>
          <a:bodyPr spcFirstLastPara="1" wrap="square" lIns="0" tIns="0" rIns="0" bIns="0" anchor="ctr" anchorCtr="0">
            <a:noAutofit/>
          </a:bodyPr>
          <a:lstStyle>
            <a:lvl1pPr lvl="0" algn="r" rtl="0">
              <a:buNone/>
              <a:defRPr sz="1200">
                <a:solidFill>
                  <a:schemeClr val="accent2"/>
                </a:solidFill>
                <a:latin typeface="Inter-Regular"/>
                <a:ea typeface="Inter-Regular"/>
                <a:cs typeface="Inter-Regular"/>
                <a:sym typeface="Inter-Regular"/>
              </a:defRPr>
            </a:lvl1pPr>
            <a:lvl2pPr lvl="1" algn="r" rtl="0">
              <a:buNone/>
              <a:defRPr sz="1200">
                <a:solidFill>
                  <a:schemeClr val="accent2"/>
                </a:solidFill>
                <a:latin typeface="Inter-Regular"/>
                <a:ea typeface="Inter-Regular"/>
                <a:cs typeface="Inter-Regular"/>
                <a:sym typeface="Inter-Regular"/>
              </a:defRPr>
            </a:lvl2pPr>
            <a:lvl3pPr lvl="2" algn="r" rtl="0">
              <a:buNone/>
              <a:defRPr sz="1200">
                <a:solidFill>
                  <a:schemeClr val="accent2"/>
                </a:solidFill>
                <a:latin typeface="Inter-Regular"/>
                <a:ea typeface="Inter-Regular"/>
                <a:cs typeface="Inter-Regular"/>
                <a:sym typeface="Inter-Regular"/>
              </a:defRPr>
            </a:lvl3pPr>
            <a:lvl4pPr lvl="3" algn="r" rtl="0">
              <a:buNone/>
              <a:defRPr sz="1200">
                <a:solidFill>
                  <a:schemeClr val="accent2"/>
                </a:solidFill>
                <a:latin typeface="Inter-Regular"/>
                <a:ea typeface="Inter-Regular"/>
                <a:cs typeface="Inter-Regular"/>
                <a:sym typeface="Inter-Regular"/>
              </a:defRPr>
            </a:lvl4pPr>
            <a:lvl5pPr lvl="4" algn="r" rtl="0">
              <a:buNone/>
              <a:defRPr sz="1200">
                <a:solidFill>
                  <a:schemeClr val="accent2"/>
                </a:solidFill>
                <a:latin typeface="Inter-Regular"/>
                <a:ea typeface="Inter-Regular"/>
                <a:cs typeface="Inter-Regular"/>
                <a:sym typeface="Inter-Regular"/>
              </a:defRPr>
            </a:lvl5pPr>
            <a:lvl6pPr lvl="5" algn="r" rtl="0">
              <a:buNone/>
              <a:defRPr sz="1200">
                <a:solidFill>
                  <a:schemeClr val="accent2"/>
                </a:solidFill>
                <a:latin typeface="Inter-Regular"/>
                <a:ea typeface="Inter-Regular"/>
                <a:cs typeface="Inter-Regular"/>
                <a:sym typeface="Inter-Regular"/>
              </a:defRPr>
            </a:lvl6pPr>
            <a:lvl7pPr lvl="6" algn="r" rtl="0">
              <a:buNone/>
              <a:defRPr sz="1200">
                <a:solidFill>
                  <a:schemeClr val="accent2"/>
                </a:solidFill>
                <a:latin typeface="Inter-Regular"/>
                <a:ea typeface="Inter-Regular"/>
                <a:cs typeface="Inter-Regular"/>
                <a:sym typeface="Inter-Regular"/>
              </a:defRPr>
            </a:lvl7pPr>
            <a:lvl8pPr lvl="7" algn="r" rtl="0">
              <a:buNone/>
              <a:defRPr sz="1200">
                <a:solidFill>
                  <a:schemeClr val="accent2"/>
                </a:solidFill>
                <a:latin typeface="Inter-Regular"/>
                <a:ea typeface="Inter-Regular"/>
                <a:cs typeface="Inter-Regular"/>
                <a:sym typeface="Inter-Regular"/>
              </a:defRPr>
            </a:lvl8pPr>
            <a:lvl9pPr lvl="8" algn="r" rtl="0">
              <a:buNone/>
              <a:defRPr sz="1200">
                <a:solidFill>
                  <a:schemeClr val="accent2"/>
                </a:solidFill>
                <a:latin typeface="Inter-Regular"/>
                <a:ea typeface="Inter-Regular"/>
                <a:cs typeface="Inter-Regular"/>
                <a:sym typeface="Inter-Regular"/>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7" r:id="rId9"/>
    <p:sldLayoutId id="2147483658" r:id="rId10"/>
    <p:sldLayoutId id="2147483660" r:id="rId11"/>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jpg"/><Relationship Id="rId7" Type="http://schemas.openxmlformats.org/officeDocument/2006/relationships/image" Target="../media/image14.jpg"/><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image" Target="../media/image13.png"/><Relationship Id="rId5" Type="http://schemas.openxmlformats.org/officeDocument/2006/relationships/image" Target="../media/image12.jpg"/><Relationship Id="rId4" Type="http://schemas.openxmlformats.org/officeDocument/2006/relationships/image" Target="../media/image11.jpg"/><Relationship Id="rId9" Type="http://schemas.openxmlformats.org/officeDocument/2006/relationships/image" Target="../media/image16.jp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hyperlink" Target="https://www.theladders.com/static/images/basicSite/pdfs/TheLadders-EyeTracking-StudyC2.pdf" TargetMode="Externa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1.xml"/><Relationship Id="rId1" Type="http://schemas.openxmlformats.org/officeDocument/2006/relationships/slideLayout" Target="../slideLayouts/slideLayout11.xml"/><Relationship Id="rId4" Type="http://schemas.openxmlformats.org/officeDocument/2006/relationships/hyperlink" Target="https://archiearchive.wordpress.com/2015/09/01/poll-sum-2nd-september/" TargetMode="Externa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3" Type="http://schemas.openxmlformats.org/officeDocument/2006/relationships/hyperlink" Target="mailto:Frist.m.last@uconn.edu" TargetMode="External"/><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hyperlink" Target="http://www.linkedin.com/in/Jonathanhusky/" TargetMode="Externa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8" name="Google Shape;88;p16"/>
          <p:cNvSpPr txBox="1">
            <a:spLocks noGrp="1"/>
          </p:cNvSpPr>
          <p:nvPr>
            <p:ph type="sldNum" idx="12"/>
          </p:nvPr>
        </p:nvSpPr>
        <p:spPr>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a:t>
            </a:fld>
            <a:endParaRPr/>
          </a:p>
        </p:txBody>
      </p:sp>
      <p:sp>
        <p:nvSpPr>
          <p:cNvPr id="84" name="Google Shape;84;p16"/>
          <p:cNvSpPr txBox="1">
            <a:spLocks noGrp="1"/>
          </p:cNvSpPr>
          <p:nvPr>
            <p:ph type="title" idx="4294967295"/>
          </p:nvPr>
        </p:nvSpPr>
        <p:spPr>
          <a:xfrm>
            <a:off x="998623" y="454090"/>
            <a:ext cx="5761038" cy="487363"/>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Creating a Job Search Portfolio</a:t>
            </a:r>
            <a:endParaRPr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6461" y="1180966"/>
            <a:ext cx="1794938" cy="1202609"/>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27099" y="1175427"/>
            <a:ext cx="1796775" cy="1316397"/>
          </a:xfrm>
          <a:prstGeom prst="rect">
            <a:avLst/>
          </a:prstGeom>
        </p:spPr>
      </p:pic>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85972" y="1175087"/>
            <a:ext cx="1537648" cy="1153236"/>
          </a:xfrm>
          <a:prstGeom prst="rect">
            <a:avLst/>
          </a:prstGeom>
        </p:spPr>
      </p:pic>
      <p:pic>
        <p:nvPicPr>
          <p:cNvPr id="13" name="Picture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8306" y="2839586"/>
            <a:ext cx="1093801" cy="1640702"/>
          </a:xfrm>
          <a:prstGeom prst="rect">
            <a:avLst/>
          </a:prstGeom>
        </p:spPr>
      </p:pic>
      <p:pic>
        <p:nvPicPr>
          <p:cNvPr id="14" name="Picture 1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468294" y="3062297"/>
            <a:ext cx="1597517" cy="1063754"/>
          </a:xfrm>
          <a:prstGeom prst="rect">
            <a:avLst/>
          </a:prstGeom>
        </p:spPr>
      </p:pic>
      <p:pic>
        <p:nvPicPr>
          <p:cNvPr id="15" name="Picture 1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258244" y="3019513"/>
            <a:ext cx="1460775" cy="1460775"/>
          </a:xfrm>
          <a:prstGeom prst="rect">
            <a:avLst/>
          </a:prstGeom>
        </p:spPr>
      </p:pic>
      <p:pic>
        <p:nvPicPr>
          <p:cNvPr id="16" name="Picture 1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794489" y="3019513"/>
            <a:ext cx="1720613" cy="1229009"/>
          </a:xfrm>
          <a:prstGeom prst="rect">
            <a:avLst/>
          </a:prstGeom>
        </p:spPr>
      </p:pic>
    </p:spTree>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3"/>
          <p:cNvSpPr txBox="1">
            <a:spLocks noGrp="1"/>
          </p:cNvSpPr>
          <p:nvPr>
            <p:ph type="title"/>
          </p:nvPr>
        </p:nvSpPr>
        <p:spPr>
          <a:xfrm>
            <a:off x="662793" y="336885"/>
            <a:ext cx="7358259" cy="835397"/>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sz="2400" dirty="0"/>
              <a:t>Correspondence begins with intention:</a:t>
            </a:r>
            <a:br>
              <a:rPr lang="en" sz="2400" dirty="0"/>
            </a:br>
            <a:r>
              <a:rPr lang="en" sz="2400" dirty="0"/>
              <a:t>In your time vs. their time:</a:t>
            </a:r>
            <a:endParaRPr sz="2400" dirty="0"/>
          </a:p>
        </p:txBody>
      </p:sp>
      <p:sp>
        <p:nvSpPr>
          <p:cNvPr id="143" name="Google Shape;143;p23"/>
          <p:cNvSpPr txBox="1">
            <a:spLocks noGrp="1"/>
          </p:cNvSpPr>
          <p:nvPr>
            <p:ph type="body" idx="1"/>
          </p:nvPr>
        </p:nvSpPr>
        <p:spPr>
          <a:xfrm>
            <a:off x="855299" y="1506350"/>
            <a:ext cx="5705921" cy="2864400"/>
          </a:xfrm>
          <a:prstGeom prst="rect">
            <a:avLst/>
          </a:prstGeom>
        </p:spPr>
        <p:txBody>
          <a:bodyPr spcFirstLastPara="1" wrap="square" lIns="0" tIns="0" rIns="0" bIns="0" anchor="t" anchorCtr="0">
            <a:noAutofit/>
          </a:bodyPr>
          <a:lstStyle/>
          <a:p>
            <a:pPr marL="285750" lvl="0" indent="-285750" algn="l" rtl="0">
              <a:spcBef>
                <a:spcPts val="600"/>
              </a:spcBef>
              <a:spcAft>
                <a:spcPts val="0"/>
              </a:spcAft>
              <a:buFont typeface="Courier New" panose="02070309020205020404" pitchFamily="49" charset="0"/>
              <a:buChar char="o"/>
            </a:pPr>
            <a:r>
              <a:rPr lang="en-US" sz="2100" b="1" dirty="0">
                <a:solidFill>
                  <a:schemeClr val="accent3"/>
                </a:solidFill>
                <a:latin typeface="Bell MT" panose="02020503060305020303" pitchFamily="18" charset="0"/>
              </a:rPr>
              <a:t>URGENT!! – Respond Immediately</a:t>
            </a:r>
          </a:p>
          <a:p>
            <a:pPr marL="285750" lvl="0" indent="-285750" algn="l" rtl="0">
              <a:spcBef>
                <a:spcPts val="600"/>
              </a:spcBef>
              <a:spcAft>
                <a:spcPts val="0"/>
              </a:spcAft>
              <a:buFont typeface="Courier New" panose="02070309020205020404" pitchFamily="49" charset="0"/>
              <a:buChar char="o"/>
            </a:pPr>
            <a:r>
              <a:rPr lang="en-US" sz="2100" b="1" dirty="0">
                <a:solidFill>
                  <a:schemeClr val="accent2"/>
                </a:solidFill>
                <a:latin typeface="Bell MT" panose="02020503060305020303" pitchFamily="18" charset="0"/>
              </a:rPr>
              <a:t>Hey Professor!!!!</a:t>
            </a:r>
          </a:p>
          <a:p>
            <a:pPr marL="285750" lvl="0" indent="-285750" algn="l" rtl="0">
              <a:spcBef>
                <a:spcPts val="600"/>
              </a:spcBef>
              <a:spcAft>
                <a:spcPts val="0"/>
              </a:spcAft>
              <a:buFont typeface="Courier New" panose="02070309020205020404" pitchFamily="49" charset="0"/>
              <a:buChar char="o"/>
            </a:pPr>
            <a:r>
              <a:rPr lang="en-US" sz="2100" b="1" dirty="0">
                <a:solidFill>
                  <a:schemeClr val="accent6"/>
                </a:solidFill>
                <a:latin typeface="Bell MT" panose="02020503060305020303" pitchFamily="18" charset="0"/>
              </a:rPr>
              <a:t>I have not heard back from any of the emails I sent you.  I am concerned that you are not receiving my emails (including my assignment).  Please let me know what is going on.</a:t>
            </a:r>
            <a:endParaRPr sz="2100" dirty="0">
              <a:solidFill>
                <a:schemeClr val="accent6"/>
              </a:solidFill>
              <a:latin typeface="Bell MT" panose="02020503060305020303" pitchFamily="18" charset="0"/>
            </a:endParaRPr>
          </a:p>
        </p:txBody>
      </p:sp>
      <p:sp>
        <p:nvSpPr>
          <p:cNvPr id="146" name="Google Shape;146;p23"/>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10</a:t>
            </a:fld>
            <a:endParaRPr/>
          </a:p>
        </p:txBody>
      </p:sp>
    </p:spTree>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24"/>
          <p:cNvSpPr/>
          <p:nvPr/>
        </p:nvSpPr>
        <p:spPr>
          <a:xfrm rot="10800000">
            <a:off x="-576525" y="577350"/>
            <a:ext cx="3988800" cy="3988800"/>
          </a:xfrm>
          <a:prstGeom prst="chord">
            <a:avLst>
              <a:gd name="adj1" fmla="val 2673960"/>
              <a:gd name="adj2" fmla="val 18921779"/>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24"/>
          <p:cNvSpPr txBox="1">
            <a:spLocks noGrp="1"/>
          </p:cNvSpPr>
          <p:nvPr>
            <p:ph type="title" idx="4294967295"/>
          </p:nvPr>
        </p:nvSpPr>
        <p:spPr>
          <a:xfrm>
            <a:off x="699247" y="138022"/>
            <a:ext cx="5257892" cy="8556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endParaRPr sz="2400" dirty="0">
              <a:latin typeface="Californian FB" panose="0207040306080B030204" pitchFamily="18" charset="0"/>
            </a:endParaRPr>
          </a:p>
        </p:txBody>
      </p:sp>
      <p:sp>
        <p:nvSpPr>
          <p:cNvPr id="153" name="Google Shape;153;p24"/>
          <p:cNvSpPr txBox="1">
            <a:spLocks noGrp="1"/>
          </p:cNvSpPr>
          <p:nvPr>
            <p:ph type="body" idx="4294967295"/>
          </p:nvPr>
        </p:nvSpPr>
        <p:spPr>
          <a:xfrm>
            <a:off x="302559" y="828972"/>
            <a:ext cx="5429167" cy="4162356"/>
          </a:xfrm>
          <a:prstGeom prst="rect">
            <a:avLst/>
          </a:prstGeom>
        </p:spPr>
        <p:txBody>
          <a:bodyPr spcFirstLastPara="1" wrap="square" lIns="0" tIns="0" rIns="0" bIns="0" anchor="t" anchorCtr="0">
            <a:noAutofit/>
          </a:bodyPr>
          <a:lstStyle/>
          <a:p>
            <a:r>
              <a:rPr lang="en-US" sz="1600" b="1" i="1" dirty="0">
                <a:solidFill>
                  <a:schemeClr val="tx1"/>
                </a:solidFill>
                <a:latin typeface="Californian FB" panose="0207040306080B030204" pitchFamily="18" charset="0"/>
              </a:rPr>
              <a:t>Target/Relevance</a:t>
            </a:r>
            <a:r>
              <a:rPr lang="en-US" sz="1600" dirty="0">
                <a:solidFill>
                  <a:schemeClr val="tx1"/>
                </a:solidFill>
                <a:latin typeface="Californian FB" panose="0207040306080B030204" pitchFamily="18" charset="0"/>
              </a:rPr>
              <a:t> - do you have the skills for the job you are applying for?</a:t>
            </a:r>
          </a:p>
          <a:p>
            <a:r>
              <a:rPr lang="en-US" sz="1600" b="1" i="1" dirty="0">
                <a:solidFill>
                  <a:schemeClr val="tx1"/>
                </a:solidFill>
                <a:latin typeface="Californian FB" panose="0207040306080B030204" pitchFamily="18" charset="0"/>
              </a:rPr>
              <a:t>Expertise</a:t>
            </a:r>
            <a:r>
              <a:rPr lang="en-US" sz="1600" dirty="0">
                <a:solidFill>
                  <a:schemeClr val="tx1"/>
                </a:solidFill>
                <a:latin typeface="Californian FB" panose="0207040306080B030204" pitchFamily="18" charset="0"/>
              </a:rPr>
              <a:t> - have you anticipated the readers' comments/questions by answering questions about your expertise and skillset in the resume? </a:t>
            </a:r>
          </a:p>
          <a:p>
            <a:r>
              <a:rPr lang="en-US" sz="1600" b="1" i="1" dirty="0">
                <a:solidFill>
                  <a:schemeClr val="tx1"/>
                </a:solidFill>
                <a:latin typeface="Californian FB" panose="0207040306080B030204" pitchFamily="18" charset="0"/>
              </a:rPr>
              <a:t>Accomplishments</a:t>
            </a:r>
            <a:r>
              <a:rPr lang="en-US" sz="1600" dirty="0">
                <a:solidFill>
                  <a:schemeClr val="tx1"/>
                </a:solidFill>
                <a:latin typeface="Californian FB" panose="0207040306080B030204" pitchFamily="18" charset="0"/>
              </a:rPr>
              <a:t> - are you bragging about yourself enough? This one makes most of our clients' squirm. It's not easy to do. </a:t>
            </a:r>
          </a:p>
          <a:p>
            <a:r>
              <a:rPr lang="en-US" sz="1600" b="1" i="1" dirty="0">
                <a:solidFill>
                  <a:schemeClr val="tx1"/>
                </a:solidFill>
                <a:latin typeface="Californian FB" panose="0207040306080B030204" pitchFamily="18" charset="0"/>
              </a:rPr>
              <a:t>Focus</a:t>
            </a:r>
            <a:r>
              <a:rPr lang="en-US" sz="1600" dirty="0">
                <a:solidFill>
                  <a:schemeClr val="tx1"/>
                </a:solidFill>
                <a:latin typeface="Californian FB" panose="0207040306080B030204" pitchFamily="18" charset="0"/>
              </a:rPr>
              <a:t> - Does your resume have focus? Will a recruiter or hiring manager know what you want to do immediately?</a:t>
            </a:r>
          </a:p>
          <a:p>
            <a:r>
              <a:rPr lang="en-US" sz="1600" b="1" i="1" dirty="0">
                <a:solidFill>
                  <a:schemeClr val="tx1"/>
                </a:solidFill>
                <a:latin typeface="Californian FB" panose="0207040306080B030204" pitchFamily="18" charset="0"/>
              </a:rPr>
              <a:t>Format </a:t>
            </a:r>
            <a:r>
              <a:rPr lang="en-US" sz="1600" dirty="0">
                <a:solidFill>
                  <a:schemeClr val="tx1"/>
                </a:solidFill>
                <a:latin typeface="Californian FB" panose="0207040306080B030204" pitchFamily="18" charset="0"/>
              </a:rPr>
              <a:t>- How old is your format? Does it have references-it shouldn’t!  </a:t>
            </a:r>
          </a:p>
        </p:txBody>
      </p:sp>
      <p:sp>
        <p:nvSpPr>
          <p:cNvPr id="154" name="Google Shape;154;p24"/>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11</a:t>
            </a:fld>
            <a:endParaRPr/>
          </a:p>
        </p:txBody>
      </p:sp>
      <p:pic>
        <p:nvPicPr>
          <p:cNvPr id="155" name="Google Shape;155;p24"/>
          <p:cNvPicPr preferRelativeResize="0"/>
          <p:nvPr/>
        </p:nvPicPr>
        <p:blipFill rotWithShape="1">
          <a:blip r:embed="rId3">
            <a:alphaModFix/>
          </a:blip>
          <a:srcRect l="7362" r="3938"/>
          <a:stretch/>
        </p:blipFill>
        <p:spPr>
          <a:xfrm>
            <a:off x="6396306" y="76249"/>
            <a:ext cx="2445135" cy="3462016"/>
          </a:xfrm>
          <a:prstGeom prst="chord">
            <a:avLst>
              <a:gd name="adj1" fmla="val 2658481"/>
              <a:gd name="adj2" fmla="val 18942614"/>
            </a:avLst>
          </a:prstGeom>
          <a:noFill/>
          <a:ln>
            <a:noFill/>
          </a:ln>
        </p:spPr>
      </p:pic>
    </p:spTree>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50F3AC-CF19-4066-9655-426442FCAFC1}"/>
              </a:ext>
            </a:extLst>
          </p:cNvPr>
          <p:cNvSpPr>
            <a:spLocks noGrp="1"/>
          </p:cNvSpPr>
          <p:nvPr>
            <p:ph type="title"/>
          </p:nvPr>
        </p:nvSpPr>
        <p:spPr>
          <a:xfrm>
            <a:off x="196393" y="359665"/>
            <a:ext cx="6110277" cy="487500"/>
          </a:xfrm>
        </p:spPr>
        <p:txBody>
          <a:bodyPr/>
          <a:lstStyle/>
          <a:p>
            <a:r>
              <a:rPr lang="en-US" sz="2000" b="1" i="0" dirty="0">
                <a:solidFill>
                  <a:srgbClr val="333333"/>
                </a:solidFill>
                <a:effectLst/>
                <a:latin typeface="var(--font-serif-display)"/>
              </a:rPr>
              <a:t>Great résumés should stand out to skim readers</a:t>
            </a:r>
            <a:br>
              <a:rPr lang="en-US" sz="3200" b="1" i="0" dirty="0">
                <a:solidFill>
                  <a:srgbClr val="333333"/>
                </a:solidFill>
                <a:effectLst/>
                <a:latin typeface="var(--font-serif-display)"/>
              </a:rPr>
            </a:br>
            <a:endParaRPr lang="en-US" dirty="0"/>
          </a:p>
        </p:txBody>
      </p:sp>
      <p:sp>
        <p:nvSpPr>
          <p:cNvPr id="3" name="Text Placeholder 2">
            <a:extLst>
              <a:ext uri="{FF2B5EF4-FFF2-40B4-BE49-F238E27FC236}">
                <a16:creationId xmlns:a16="http://schemas.microsoft.com/office/drawing/2014/main" id="{31794EC4-3F96-4C60-BD1E-230B86A11C2E}"/>
              </a:ext>
            </a:extLst>
          </p:cNvPr>
          <p:cNvSpPr>
            <a:spLocks noGrp="1"/>
          </p:cNvSpPr>
          <p:nvPr>
            <p:ph type="body" idx="1"/>
          </p:nvPr>
        </p:nvSpPr>
        <p:spPr>
          <a:xfrm>
            <a:off x="250181" y="603415"/>
            <a:ext cx="5142088" cy="2710038"/>
          </a:xfrm>
        </p:spPr>
        <p:txBody>
          <a:bodyPr/>
          <a:lstStyle/>
          <a:p>
            <a:pPr marL="146050" indent="0" algn="l" fontAlgn="base">
              <a:buNone/>
            </a:pPr>
            <a:r>
              <a:rPr lang="en-US" sz="1200" b="0" i="0" dirty="0">
                <a:solidFill>
                  <a:srgbClr val="333333"/>
                </a:solidFill>
                <a:effectLst/>
                <a:latin typeface="Californian FB" panose="0207040306080B030204" pitchFamily="18" charset="0"/>
              </a:rPr>
              <a:t>Most recruiters spend just a few seconds skimming through a résumé—with an average in one study of </a:t>
            </a:r>
            <a:r>
              <a:rPr lang="en-US" sz="1200" b="0" i="0" u="sng" dirty="0">
                <a:solidFill>
                  <a:srgbClr val="333333"/>
                </a:solidFill>
                <a:effectLst/>
                <a:latin typeface="Californian FB" panose="0207040306080B030204" pitchFamily="18" charset="0"/>
                <a:hlinkClick r:id="rId2"/>
              </a:rPr>
              <a:t>7.4 seconds.</a:t>
            </a:r>
            <a:r>
              <a:rPr lang="en-US" sz="1200" b="0" i="0" dirty="0">
                <a:solidFill>
                  <a:srgbClr val="333333"/>
                </a:solidFill>
                <a:effectLst/>
                <a:latin typeface="Californian FB" panose="0207040306080B030204" pitchFamily="18" charset="0"/>
              </a:rPr>
              <a:t> </a:t>
            </a:r>
          </a:p>
          <a:p>
            <a:pPr marL="146050" indent="0" algn="l" fontAlgn="base">
              <a:buNone/>
            </a:pPr>
            <a:endParaRPr lang="en-US" sz="1200" b="0" i="0" dirty="0">
              <a:solidFill>
                <a:srgbClr val="333333"/>
              </a:solidFill>
              <a:effectLst/>
              <a:latin typeface="Californian FB" panose="0207040306080B030204" pitchFamily="18" charset="0"/>
            </a:endParaRPr>
          </a:p>
          <a:p>
            <a:pPr algn="l" fontAlgn="base"/>
            <a:r>
              <a:rPr lang="en-US" sz="1200" b="0" i="0" dirty="0">
                <a:solidFill>
                  <a:srgbClr val="333333"/>
                </a:solidFill>
                <a:effectLst/>
                <a:latin typeface="Californian FB" panose="0207040306080B030204" pitchFamily="18" charset="0"/>
              </a:rPr>
              <a:t>To have the best chance of making an impression, ensure your job titles, company names and dates of employment are easy to read. </a:t>
            </a:r>
            <a:r>
              <a:rPr lang="en-US" sz="1200" b="1" i="0" dirty="0">
                <a:solidFill>
                  <a:srgbClr val="333333"/>
                </a:solidFill>
                <a:effectLst/>
                <a:latin typeface="Californian FB" panose="0207040306080B030204" pitchFamily="18" charset="0"/>
              </a:rPr>
              <a:t>Make your résumé robot-friendly. </a:t>
            </a:r>
          </a:p>
          <a:p>
            <a:pPr algn="l" fontAlgn="base"/>
            <a:r>
              <a:rPr lang="en-US" sz="1200" b="0" i="0" dirty="0">
                <a:solidFill>
                  <a:srgbClr val="333333"/>
                </a:solidFill>
                <a:effectLst/>
                <a:latin typeface="Californian FB" panose="0207040306080B030204" pitchFamily="18" charset="0"/>
              </a:rPr>
              <a:t>Structure your résumé to meet the requirements of an applicant tracking system to give yourself the best chance of having it reach an actual human. Optimize keywords. Use the same words and language that are in the job description. For example, three different companies might describe the same role as “programmer,” “developer” or “software engineer.” </a:t>
            </a:r>
          </a:p>
          <a:p>
            <a:pPr algn="l" fontAlgn="base"/>
            <a:r>
              <a:rPr lang="en-US" sz="1200" b="0" i="0" dirty="0">
                <a:solidFill>
                  <a:srgbClr val="333333"/>
                </a:solidFill>
                <a:effectLst/>
                <a:latin typeface="Californian FB" panose="0207040306080B030204" pitchFamily="18" charset="0"/>
              </a:rPr>
              <a:t>Use a straightforward format. Avoid tables and text-based graphics, which might not get picked up by a scan of the résumé. Think about order. When formatting each line item of work experience, list the company name first, followed by the job location (city, state), your job title, and your start and end dates. Some résumés can get lost if the dates are listed before the job title. </a:t>
            </a:r>
          </a:p>
          <a:p>
            <a:endParaRPr lang="en-US" dirty="0"/>
          </a:p>
        </p:txBody>
      </p:sp>
      <p:sp>
        <p:nvSpPr>
          <p:cNvPr id="6" name="Slide Number Placeholder 5">
            <a:extLst>
              <a:ext uri="{FF2B5EF4-FFF2-40B4-BE49-F238E27FC236}">
                <a16:creationId xmlns:a16="http://schemas.microsoft.com/office/drawing/2014/main" id="{EA2AD3E1-5623-4648-8062-86285683AFB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a:t>
            </a:fld>
            <a:endParaRPr lang="en"/>
          </a:p>
        </p:txBody>
      </p:sp>
    </p:spTree>
    <p:extLst>
      <p:ext uri="{BB962C8B-B14F-4D97-AF65-F5344CB8AC3E}">
        <p14:creationId xmlns:p14="http://schemas.microsoft.com/office/powerpoint/2010/main" val="5105920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F84E33-9EC6-4C7D-87D1-5A68F8672C8C}"/>
              </a:ext>
            </a:extLst>
          </p:cNvPr>
          <p:cNvSpPr>
            <a:spLocks noGrp="1"/>
          </p:cNvSpPr>
          <p:nvPr>
            <p:ph type="title"/>
          </p:nvPr>
        </p:nvSpPr>
        <p:spPr>
          <a:xfrm>
            <a:off x="129159" y="115752"/>
            <a:ext cx="4947106" cy="487500"/>
          </a:xfrm>
        </p:spPr>
        <p:txBody>
          <a:bodyPr/>
          <a:lstStyle/>
          <a:p>
            <a:r>
              <a:rPr lang="en-US" sz="2400" dirty="0">
                <a:latin typeface="Californian FB" panose="0207040306080B030204" pitchFamily="18" charset="0"/>
              </a:rPr>
              <a:t>Effective Resumes in 2021</a:t>
            </a:r>
          </a:p>
        </p:txBody>
      </p:sp>
      <p:sp>
        <p:nvSpPr>
          <p:cNvPr id="3" name="Text Placeholder 2">
            <a:extLst>
              <a:ext uri="{FF2B5EF4-FFF2-40B4-BE49-F238E27FC236}">
                <a16:creationId xmlns:a16="http://schemas.microsoft.com/office/drawing/2014/main" id="{44904301-E1D0-4467-A76B-6BEED9B6371B}"/>
              </a:ext>
            </a:extLst>
          </p:cNvPr>
          <p:cNvSpPr>
            <a:spLocks noGrp="1"/>
          </p:cNvSpPr>
          <p:nvPr>
            <p:ph type="body" idx="1"/>
          </p:nvPr>
        </p:nvSpPr>
        <p:spPr>
          <a:xfrm>
            <a:off x="327962" y="551607"/>
            <a:ext cx="4549500" cy="3033900"/>
          </a:xfrm>
        </p:spPr>
        <p:txBody>
          <a:bodyPr/>
          <a:lstStyle/>
          <a:p>
            <a:r>
              <a:rPr lang="en-US" dirty="0">
                <a:solidFill>
                  <a:srgbClr val="FF0000"/>
                </a:solidFill>
                <a:latin typeface="Californian FB" panose="0207040306080B030204" pitchFamily="18" charset="0"/>
              </a:rPr>
              <a:t>Achievements not tasks</a:t>
            </a:r>
          </a:p>
          <a:p>
            <a:r>
              <a:rPr lang="en-US" dirty="0">
                <a:solidFill>
                  <a:srgbClr val="FF0000"/>
                </a:solidFill>
                <a:latin typeface="Californian FB" panose="0207040306080B030204" pitchFamily="18" charset="0"/>
              </a:rPr>
              <a:t>Research and Understand how ATS work</a:t>
            </a:r>
          </a:p>
          <a:p>
            <a:r>
              <a:rPr lang="en-US" dirty="0">
                <a:solidFill>
                  <a:srgbClr val="FF0000"/>
                </a:solidFill>
                <a:latin typeface="Californian FB" panose="0207040306080B030204" pitchFamily="18" charset="0"/>
              </a:rPr>
              <a:t>Showcase how your actions produced results</a:t>
            </a:r>
          </a:p>
          <a:p>
            <a:r>
              <a:rPr lang="en-US" dirty="0">
                <a:latin typeface="Californian FB" panose="0207040306080B030204" pitchFamily="18" charset="0"/>
              </a:rPr>
              <a:t>Must be clean and easy to read</a:t>
            </a:r>
          </a:p>
          <a:p>
            <a:r>
              <a:rPr lang="en-US" dirty="0">
                <a:latin typeface="Californian FB" panose="0207040306080B030204" pitchFamily="18" charset="0"/>
              </a:rPr>
              <a:t>Use active voice and varied action verbs</a:t>
            </a:r>
          </a:p>
          <a:p>
            <a:r>
              <a:rPr lang="en-US" dirty="0">
                <a:latin typeface="Californian FB" panose="0207040306080B030204" pitchFamily="18" charset="0"/>
              </a:rPr>
              <a:t>Ensure the resume tells a story-</a:t>
            </a:r>
          </a:p>
          <a:p>
            <a:r>
              <a:rPr lang="en-US" dirty="0">
                <a:latin typeface="Californian FB" panose="0207040306080B030204" pitchFamily="18" charset="0"/>
              </a:rPr>
              <a:t>Lead with results in front loaded bullet points</a:t>
            </a:r>
          </a:p>
          <a:p>
            <a:endParaRPr lang="en-US" dirty="0"/>
          </a:p>
          <a:p>
            <a:endParaRPr lang="en-US" dirty="0"/>
          </a:p>
          <a:p>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84F9A651-6551-43D4-9E77-9F15A82BFC0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13</a:t>
            </a:fld>
            <a:endParaRPr lang="en"/>
          </a:p>
        </p:txBody>
      </p:sp>
    </p:spTree>
    <p:extLst>
      <p:ext uri="{BB962C8B-B14F-4D97-AF65-F5344CB8AC3E}">
        <p14:creationId xmlns:p14="http://schemas.microsoft.com/office/powerpoint/2010/main" val="10056544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Shape 159"/>
        <p:cNvGrpSpPr/>
        <p:nvPr/>
      </p:nvGrpSpPr>
      <p:grpSpPr>
        <a:xfrm>
          <a:off x="0" y="0"/>
          <a:ext cx="0" cy="0"/>
          <a:chOff x="0" y="0"/>
          <a:chExt cx="0" cy="0"/>
        </a:xfrm>
      </p:grpSpPr>
      <p:sp>
        <p:nvSpPr>
          <p:cNvPr id="160" name="Google Shape;160;p25"/>
          <p:cNvSpPr/>
          <p:nvPr/>
        </p:nvSpPr>
        <p:spPr>
          <a:xfrm rot="10800000">
            <a:off x="-223925" y="228600"/>
            <a:ext cx="1528200" cy="1528200"/>
          </a:xfrm>
          <a:prstGeom prst="chord">
            <a:avLst>
              <a:gd name="adj1" fmla="val 2673960"/>
              <a:gd name="adj2" fmla="val 18921779"/>
            </a:avLst>
          </a:prstGeom>
          <a:solidFill>
            <a:srgbClr val="333A47">
              <a:alpha val="17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25"/>
          <p:cNvSpPr txBox="1">
            <a:spLocks noGrp="1"/>
          </p:cNvSpPr>
          <p:nvPr>
            <p:ph type="sldNum" idx="12"/>
          </p:nvPr>
        </p:nvSpPr>
        <p:spPr>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solidFill>
                  <a:schemeClr val="lt1"/>
                </a:solidFill>
              </a:rPr>
              <a:t>14</a:t>
            </a:fld>
            <a:endParaRPr>
              <a:solidFill>
                <a:schemeClr val="lt1"/>
              </a:solidFill>
            </a:endParaRPr>
          </a:p>
        </p:txBody>
      </p:sp>
      <p:sp>
        <p:nvSpPr>
          <p:cNvPr id="161" name="Google Shape;161;p25"/>
          <p:cNvSpPr txBox="1">
            <a:spLocks noGrp="1"/>
          </p:cNvSpPr>
          <p:nvPr>
            <p:ph type="title" idx="4294967295"/>
          </p:nvPr>
        </p:nvSpPr>
        <p:spPr>
          <a:xfrm>
            <a:off x="150920" y="308499"/>
            <a:ext cx="4754563" cy="1528763"/>
          </a:xfrm>
          <a:prstGeom prst="rect">
            <a:avLst/>
          </a:prstGeom>
          <a:effectLst>
            <a:outerShdw blurRad="85725" dist="19050" algn="bl" rotWithShape="0">
              <a:schemeClr val="dk1">
                <a:alpha val="60000"/>
              </a:schemeClr>
            </a:outerShdw>
          </a:effectLst>
        </p:spPr>
        <p:txBody>
          <a:bodyPr spcFirstLastPara="1" wrap="square" lIns="0" tIns="0" rIns="0" bIns="0" anchor="ctr" anchorCtr="0">
            <a:noAutofit/>
          </a:bodyPr>
          <a:lstStyle/>
          <a:p>
            <a:pPr marL="0" lvl="0" indent="0" algn="ctr" rtl="0">
              <a:spcBef>
                <a:spcPts val="0"/>
              </a:spcBef>
              <a:spcAft>
                <a:spcPts val="0"/>
              </a:spcAft>
              <a:buNone/>
            </a:pPr>
            <a:r>
              <a:rPr lang="en-US" b="0" dirty="0">
                <a:solidFill>
                  <a:schemeClr val="accent2">
                    <a:lumMod val="50000"/>
                  </a:schemeClr>
                </a:solidFill>
              </a:rPr>
              <a:t>Effective resumes….</a:t>
            </a:r>
            <a:endParaRPr dirty="0">
              <a:solidFill>
                <a:schemeClr val="accent2">
                  <a:lumMod val="50000"/>
                </a:schemeClr>
              </a:solidFill>
            </a:endParaRPr>
          </a:p>
        </p:txBody>
      </p:sp>
      <p:sp>
        <p:nvSpPr>
          <p:cNvPr id="2" name="TextBox 1"/>
          <p:cNvSpPr txBox="1"/>
          <p:nvPr/>
        </p:nvSpPr>
        <p:spPr>
          <a:xfrm>
            <a:off x="325794" y="1854444"/>
            <a:ext cx="7569883" cy="1938992"/>
          </a:xfrm>
          <a:prstGeom prst="rect">
            <a:avLst/>
          </a:prstGeom>
          <a:noFill/>
        </p:spPr>
        <p:txBody>
          <a:bodyPr wrap="square" rtlCol="0">
            <a:spAutoFit/>
          </a:bodyPr>
          <a:lstStyle/>
          <a:p>
            <a:pPr algn="just"/>
            <a:r>
              <a:rPr lang="en-US" sz="2400" dirty="0">
                <a:latin typeface="Playfair Display Regular" panose="020B0604020202020204" charset="0"/>
              </a:rPr>
              <a:t>Cause the reader to ask good questions</a:t>
            </a:r>
          </a:p>
          <a:p>
            <a:pPr algn="just"/>
            <a:endParaRPr lang="en-US" sz="2400" dirty="0">
              <a:latin typeface="Playfair Display Regular" panose="020B0604020202020204" charset="0"/>
            </a:endParaRPr>
          </a:p>
          <a:p>
            <a:pPr marL="285750" indent="-285750" algn="just">
              <a:buFont typeface="Wingdings" panose="05000000000000000000" pitchFamily="2" charset="2"/>
              <a:buChar char="§"/>
            </a:pPr>
            <a:r>
              <a:rPr lang="en-US" sz="2400" dirty="0">
                <a:solidFill>
                  <a:schemeClr val="accent2">
                    <a:lumMod val="50000"/>
                  </a:schemeClr>
                </a:solidFill>
                <a:latin typeface="Playfair Display Regular" panose="020B0604020202020204" charset="0"/>
              </a:rPr>
              <a:t>What can this person do for me?</a:t>
            </a:r>
          </a:p>
          <a:p>
            <a:pPr marL="285750" indent="-285750" algn="just">
              <a:buFont typeface="Wingdings" panose="05000000000000000000" pitchFamily="2" charset="2"/>
              <a:buChar char="§"/>
            </a:pPr>
            <a:r>
              <a:rPr lang="en-US" sz="2400" dirty="0">
                <a:solidFill>
                  <a:schemeClr val="accent2">
                    <a:lumMod val="50000"/>
                  </a:schemeClr>
                </a:solidFill>
                <a:latin typeface="Playfair Display Regular" panose="020B0604020202020204" charset="0"/>
              </a:rPr>
              <a:t>Can this individual help solve my problems?</a:t>
            </a:r>
          </a:p>
          <a:p>
            <a:pPr marL="285750" indent="-285750" algn="just">
              <a:buFont typeface="Wingdings" panose="05000000000000000000" pitchFamily="2" charset="2"/>
              <a:buChar char="§"/>
            </a:pPr>
            <a:r>
              <a:rPr lang="en-US" sz="2400" dirty="0">
                <a:solidFill>
                  <a:schemeClr val="accent2">
                    <a:lumMod val="50000"/>
                  </a:schemeClr>
                </a:solidFill>
                <a:latin typeface="Playfair Display Regular" panose="020B0604020202020204" charset="0"/>
              </a:rPr>
              <a:t>How can I find out more about this person?</a:t>
            </a:r>
          </a:p>
        </p:txBody>
      </p:sp>
      <p:pic>
        <p:nvPicPr>
          <p:cNvPr id="4" name="Picture 3" descr="A drawing of a face&#10;&#10;Description automatically generated">
            <a:extLst>
              <a:ext uri="{FF2B5EF4-FFF2-40B4-BE49-F238E27FC236}">
                <a16:creationId xmlns:a16="http://schemas.microsoft.com/office/drawing/2014/main" id="{4743E9B3-77C6-4552-9498-90C978533661}"/>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6689539" y="850584"/>
            <a:ext cx="2128667" cy="1973356"/>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15</a:t>
            </a:fld>
            <a:endParaRPr lang="en"/>
          </a:p>
        </p:txBody>
      </p:sp>
      <p:pic>
        <p:nvPicPr>
          <p:cNvPr id="3" name="Shape 164"/>
          <p:cNvPicPr preferRelativeResize="0"/>
          <p:nvPr/>
        </p:nvPicPr>
        <p:blipFill>
          <a:blip r:embed="rId2">
            <a:alphaModFix/>
          </a:blip>
          <a:stretch>
            <a:fillRect/>
          </a:stretch>
        </p:blipFill>
        <p:spPr>
          <a:xfrm>
            <a:off x="2701168" y="329894"/>
            <a:ext cx="5519287" cy="4540557"/>
          </a:xfrm>
          <a:prstGeom prst="rect">
            <a:avLst/>
          </a:prstGeom>
          <a:noFill/>
          <a:ln>
            <a:noFill/>
          </a:ln>
        </p:spPr>
      </p:pic>
      <p:sp>
        <p:nvSpPr>
          <p:cNvPr id="4" name="Google Shape;167;p26"/>
          <p:cNvSpPr txBox="1">
            <a:spLocks/>
          </p:cNvSpPr>
          <p:nvPr/>
        </p:nvSpPr>
        <p:spPr>
          <a:xfrm>
            <a:off x="301752" y="308578"/>
            <a:ext cx="2215487" cy="2471198"/>
          </a:xfrm>
          <a:prstGeom prst="rect">
            <a:avLst/>
          </a:prstGeom>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800" dirty="0">
                <a:latin typeface="Californian FB" panose="0207040306080B030204" pitchFamily="18" charset="0"/>
              </a:rPr>
              <a:t>The Final Product</a:t>
            </a:r>
          </a:p>
        </p:txBody>
      </p:sp>
    </p:spTree>
    <p:extLst>
      <p:ext uri="{BB962C8B-B14F-4D97-AF65-F5344CB8AC3E}">
        <p14:creationId xmlns:p14="http://schemas.microsoft.com/office/powerpoint/2010/main" val="310340049"/>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31"/>
          <p:cNvSpPr txBox="1">
            <a:spLocks noGrp="1"/>
          </p:cNvSpPr>
          <p:nvPr>
            <p:ph type="title" idx="4294967295"/>
          </p:nvPr>
        </p:nvSpPr>
        <p:spPr>
          <a:xfrm>
            <a:off x="855300" y="484498"/>
            <a:ext cx="7549084" cy="907837"/>
          </a:xfrm>
          <a:prstGeom prst="rect">
            <a:avLst/>
          </a:prstGeom>
        </p:spPr>
        <p:txBody>
          <a:bodyPr spcFirstLastPara="1" wrap="square" lIns="0" tIns="0" rIns="0" bIns="0" anchor="ctr" anchorCtr="0">
            <a:noAutofit/>
          </a:bodyPr>
          <a:lstStyle/>
          <a:p>
            <a:r>
              <a:rPr lang="en-US" sz="2800" dirty="0">
                <a:latin typeface="Playfair Display Regular" panose="020B0604020202020204" charset="0"/>
              </a:rPr>
              <a:t>Effective resumes succeed with…</a:t>
            </a:r>
            <a:br>
              <a:rPr lang="en-US" dirty="0">
                <a:latin typeface="Playfair Display Regular" panose="020B0604020202020204" charset="0"/>
              </a:rPr>
            </a:br>
            <a:r>
              <a:rPr lang="en-US" sz="3600" dirty="0">
                <a:solidFill>
                  <a:schemeClr val="accent2">
                    <a:lumMod val="50000"/>
                  </a:schemeClr>
                </a:solidFill>
                <a:latin typeface="Playfair Display Regular" panose="020B0604020202020204" charset="0"/>
              </a:rPr>
              <a:t>The Applicant Tracking System (ATS)</a:t>
            </a:r>
          </a:p>
        </p:txBody>
      </p:sp>
      <p:sp>
        <p:nvSpPr>
          <p:cNvPr id="239" name="Google Shape;239;p31"/>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16</a:t>
            </a:fld>
            <a:endParaRPr/>
          </a:p>
        </p:txBody>
      </p:sp>
      <p:grpSp>
        <p:nvGrpSpPr>
          <p:cNvPr id="240" name="Google Shape;240;p31"/>
          <p:cNvGrpSpPr/>
          <p:nvPr/>
        </p:nvGrpSpPr>
        <p:grpSpPr>
          <a:xfrm>
            <a:off x="429597" y="2378578"/>
            <a:ext cx="3154406" cy="1338140"/>
            <a:chOff x="1047099" y="2241353"/>
            <a:chExt cx="3154406" cy="1338140"/>
          </a:xfrm>
        </p:grpSpPr>
        <p:sp>
          <p:nvSpPr>
            <p:cNvPr id="241" name="Google Shape;241;p31"/>
            <p:cNvSpPr/>
            <p:nvPr/>
          </p:nvSpPr>
          <p:spPr>
            <a:xfrm rot="2700000">
              <a:off x="2286374" y="1011412"/>
              <a:ext cx="561726" cy="3040276"/>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42" name="Google Shape;242;p31"/>
            <p:cNvSpPr/>
            <p:nvPr/>
          </p:nvSpPr>
          <p:spPr>
            <a:xfrm>
              <a:off x="1510752" y="3205393"/>
              <a:ext cx="374100" cy="374100"/>
            </a:xfrm>
            <a:prstGeom prst="ellipse">
              <a:avLst/>
            </a:prstGeom>
            <a:solidFill>
              <a:srgbClr val="FFFFFF"/>
            </a:solidFill>
            <a:ln>
              <a:noFill/>
            </a:ln>
            <a:effectLst>
              <a:outerShdw blurRad="228600" dist="50800" dir="5400000" algn="tl" rotWithShape="0">
                <a:schemeClr val="accent2">
                  <a:alpha val="549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chemeClr val="accent2"/>
                  </a:solidFill>
                  <a:latin typeface="Inter"/>
                  <a:ea typeface="Inter"/>
                  <a:cs typeface="Inter"/>
                  <a:sym typeface="Inter"/>
                </a:rPr>
                <a:t>1</a:t>
              </a:r>
              <a:endParaRPr sz="1200" b="1">
                <a:solidFill>
                  <a:schemeClr val="accent2"/>
                </a:solidFill>
                <a:latin typeface="Inter"/>
                <a:ea typeface="Inter"/>
                <a:cs typeface="Inter"/>
                <a:sym typeface="Inter"/>
              </a:endParaRPr>
            </a:p>
          </p:txBody>
        </p:sp>
        <p:sp>
          <p:nvSpPr>
            <p:cNvPr id="243" name="Google Shape;243;p31"/>
            <p:cNvSpPr txBox="1"/>
            <p:nvPr/>
          </p:nvSpPr>
          <p:spPr>
            <a:xfrm rot="18900000">
              <a:off x="1501398" y="2241353"/>
              <a:ext cx="2332604" cy="393293"/>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2000" dirty="0">
                  <a:solidFill>
                    <a:schemeClr val="dk1"/>
                  </a:solidFill>
                  <a:latin typeface="Playfair Display Regular"/>
                  <a:ea typeface="Playfair Display Regular"/>
                  <a:cs typeface="Playfair Display Regular"/>
                  <a:sym typeface="Playfair Display Regular"/>
                </a:rPr>
                <a:t>The scan test</a:t>
              </a:r>
              <a:endParaRPr sz="2000" dirty="0">
                <a:solidFill>
                  <a:schemeClr val="dk1"/>
                </a:solidFill>
                <a:latin typeface="Playfair Display Regular"/>
                <a:ea typeface="Playfair Display Regular"/>
                <a:cs typeface="Playfair Display Regular"/>
                <a:sym typeface="Playfair Display Regular"/>
              </a:endParaRPr>
            </a:p>
          </p:txBody>
        </p:sp>
        <p:sp>
          <p:nvSpPr>
            <p:cNvPr id="244" name="Google Shape;244;p31"/>
            <p:cNvSpPr txBox="1"/>
            <p:nvPr/>
          </p:nvSpPr>
          <p:spPr>
            <a:xfrm rot="18900000">
              <a:off x="1997877" y="2550696"/>
              <a:ext cx="2203628" cy="50742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US" sz="1800" dirty="0">
                  <a:solidFill>
                    <a:schemeClr val="dk2"/>
                  </a:solidFill>
                  <a:latin typeface="Inter"/>
                  <a:ea typeface="Inter"/>
                  <a:cs typeface="Inter"/>
                  <a:sym typeface="Inter"/>
                </a:rPr>
                <a:t>Visual</a:t>
              </a:r>
              <a:endParaRPr sz="800" dirty="0">
                <a:solidFill>
                  <a:schemeClr val="dk2"/>
                </a:solidFill>
                <a:latin typeface="Inter"/>
                <a:ea typeface="Inter"/>
                <a:cs typeface="Inter"/>
                <a:sym typeface="Inter"/>
              </a:endParaRPr>
            </a:p>
          </p:txBody>
        </p:sp>
      </p:grpSp>
      <p:grpSp>
        <p:nvGrpSpPr>
          <p:cNvPr id="245" name="Google Shape;245;p31"/>
          <p:cNvGrpSpPr/>
          <p:nvPr/>
        </p:nvGrpSpPr>
        <p:grpSpPr>
          <a:xfrm>
            <a:off x="2150246" y="2439174"/>
            <a:ext cx="3656406" cy="1338590"/>
            <a:chOff x="2957320" y="2240903"/>
            <a:chExt cx="3656406" cy="1338590"/>
          </a:xfrm>
        </p:grpSpPr>
        <p:sp>
          <p:nvSpPr>
            <p:cNvPr id="246" name="Google Shape;246;p31"/>
            <p:cNvSpPr/>
            <p:nvPr/>
          </p:nvSpPr>
          <p:spPr>
            <a:xfrm rot="2700000">
              <a:off x="4196595" y="1011412"/>
              <a:ext cx="561726" cy="3040276"/>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31"/>
            <p:cNvSpPr/>
            <p:nvPr/>
          </p:nvSpPr>
          <p:spPr>
            <a:xfrm>
              <a:off x="3420974" y="3205393"/>
              <a:ext cx="374100" cy="374100"/>
            </a:xfrm>
            <a:prstGeom prst="ellipse">
              <a:avLst/>
            </a:prstGeom>
            <a:solidFill>
              <a:srgbClr val="FFFFFF"/>
            </a:solidFill>
            <a:ln>
              <a:noFill/>
            </a:ln>
            <a:effectLst>
              <a:outerShdw blurRad="228600" dist="50800" dir="5400000" algn="tl" rotWithShape="0">
                <a:schemeClr val="accent4">
                  <a:alpha val="549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chemeClr val="accent4"/>
                  </a:solidFill>
                  <a:latin typeface="Inter"/>
                  <a:ea typeface="Inter"/>
                  <a:cs typeface="Inter"/>
                  <a:sym typeface="Inter"/>
                </a:rPr>
                <a:t>2</a:t>
              </a:r>
              <a:endParaRPr sz="1200" b="1">
                <a:solidFill>
                  <a:schemeClr val="accent4"/>
                </a:solidFill>
                <a:latin typeface="Inter"/>
                <a:ea typeface="Inter"/>
                <a:cs typeface="Inter"/>
                <a:sym typeface="Inter"/>
              </a:endParaRPr>
            </a:p>
          </p:txBody>
        </p:sp>
        <p:sp>
          <p:nvSpPr>
            <p:cNvPr id="248" name="Google Shape;248;p31"/>
            <p:cNvSpPr txBox="1"/>
            <p:nvPr/>
          </p:nvSpPr>
          <p:spPr>
            <a:xfrm rot="-2700000">
              <a:off x="3410687" y="2240903"/>
              <a:ext cx="2333877" cy="393293"/>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2000" dirty="0">
                  <a:solidFill>
                    <a:schemeClr val="dk1"/>
                  </a:solidFill>
                  <a:latin typeface="Playfair Display Regular"/>
                  <a:ea typeface="Playfair Display Regular"/>
                  <a:cs typeface="Playfair Display Regular"/>
                  <a:sym typeface="Playfair Display Regular"/>
                </a:rPr>
                <a:t>The key word test</a:t>
              </a:r>
              <a:endParaRPr sz="2000" dirty="0">
                <a:solidFill>
                  <a:schemeClr val="dk1"/>
                </a:solidFill>
                <a:latin typeface="Playfair Display Regular"/>
                <a:ea typeface="Playfair Display Regular"/>
                <a:cs typeface="Playfair Display Regular"/>
                <a:sym typeface="Playfair Display Regular"/>
              </a:endParaRPr>
            </a:p>
          </p:txBody>
        </p:sp>
        <p:sp>
          <p:nvSpPr>
            <p:cNvPr id="249" name="Google Shape;249;p31"/>
            <p:cNvSpPr txBox="1"/>
            <p:nvPr/>
          </p:nvSpPr>
          <p:spPr>
            <a:xfrm rot="18900000">
              <a:off x="3862506" y="2326953"/>
              <a:ext cx="2751220" cy="71324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US" sz="1800" dirty="0">
                  <a:solidFill>
                    <a:schemeClr val="dk2"/>
                  </a:solidFill>
                  <a:latin typeface="Inter"/>
                  <a:ea typeface="Inter"/>
                  <a:cs typeface="Inter"/>
                  <a:sym typeface="Inter"/>
                </a:rPr>
                <a:t>T</a:t>
              </a:r>
              <a:r>
                <a:rPr lang="en" sz="1800" dirty="0">
                  <a:solidFill>
                    <a:schemeClr val="dk2"/>
                  </a:solidFill>
                  <a:latin typeface="Inter"/>
                  <a:ea typeface="Inter"/>
                  <a:cs typeface="Inter"/>
                  <a:sym typeface="Inter"/>
                </a:rPr>
                <a:t>he job description &amp; industry</a:t>
              </a:r>
              <a:endParaRPr sz="1800" b="1" dirty="0">
                <a:solidFill>
                  <a:schemeClr val="dk2"/>
                </a:solidFill>
                <a:latin typeface="Inter"/>
                <a:ea typeface="Inter"/>
                <a:cs typeface="Inter"/>
                <a:sym typeface="Inter"/>
              </a:endParaRPr>
            </a:p>
          </p:txBody>
        </p:sp>
      </p:grpSp>
      <p:grpSp>
        <p:nvGrpSpPr>
          <p:cNvPr id="250" name="Google Shape;250;p31"/>
          <p:cNvGrpSpPr/>
          <p:nvPr/>
        </p:nvGrpSpPr>
        <p:grpSpPr>
          <a:xfrm>
            <a:off x="4096431" y="2440837"/>
            <a:ext cx="3694648" cy="1459295"/>
            <a:chOff x="4877339" y="2120198"/>
            <a:chExt cx="3694648" cy="1459295"/>
          </a:xfrm>
        </p:grpSpPr>
        <p:sp>
          <p:nvSpPr>
            <p:cNvPr id="251" name="Google Shape;251;p31"/>
            <p:cNvSpPr/>
            <p:nvPr/>
          </p:nvSpPr>
          <p:spPr>
            <a:xfrm rot="2700000">
              <a:off x="6116614" y="1011412"/>
              <a:ext cx="561726" cy="3040276"/>
            </a:xfrm>
            <a:prstGeom prst="roundRect">
              <a:avLst>
                <a:gd name="adj" fmla="val 5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31"/>
            <p:cNvSpPr/>
            <p:nvPr/>
          </p:nvSpPr>
          <p:spPr>
            <a:xfrm>
              <a:off x="5340992" y="3205393"/>
              <a:ext cx="374100" cy="374100"/>
            </a:xfrm>
            <a:prstGeom prst="ellipse">
              <a:avLst/>
            </a:prstGeom>
            <a:solidFill>
              <a:srgbClr val="FFFFFF"/>
            </a:solidFill>
            <a:ln>
              <a:noFill/>
            </a:ln>
            <a:effectLst>
              <a:outerShdw blurRad="228600" dist="50800" dir="5400000" algn="tl" rotWithShape="0">
                <a:schemeClr val="accent6">
                  <a:alpha val="549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chemeClr val="accent6"/>
                  </a:solidFill>
                  <a:latin typeface="Inter"/>
                  <a:ea typeface="Inter"/>
                  <a:cs typeface="Inter"/>
                  <a:sym typeface="Inter"/>
                </a:rPr>
                <a:t>3</a:t>
              </a:r>
              <a:endParaRPr sz="1200" b="1">
                <a:solidFill>
                  <a:schemeClr val="accent6"/>
                </a:solidFill>
                <a:latin typeface="Inter"/>
                <a:ea typeface="Inter"/>
                <a:cs typeface="Inter"/>
                <a:sym typeface="Inter"/>
              </a:endParaRPr>
            </a:p>
          </p:txBody>
        </p:sp>
        <p:sp>
          <p:nvSpPr>
            <p:cNvPr id="253" name="Google Shape;253;p31"/>
            <p:cNvSpPr txBox="1"/>
            <p:nvPr/>
          </p:nvSpPr>
          <p:spPr>
            <a:xfrm rot="18900000">
              <a:off x="5265311" y="2120198"/>
              <a:ext cx="2685062" cy="369684"/>
            </a:xfrm>
            <a:prstGeom prst="rect">
              <a:avLst/>
            </a:prstGeom>
            <a:noFill/>
            <a:ln>
              <a:noFill/>
            </a:ln>
          </p:spPr>
          <p:txBody>
            <a:bodyPr spcFirstLastPara="1" wrap="square" lIns="91425" tIns="91425" rIns="91425" bIns="91425" anchor="ctr" anchorCtr="0">
              <a:noAutofit/>
            </a:bodyPr>
            <a:lstStyle/>
            <a:p>
              <a:pPr marL="0" lvl="0" indent="0" rtl="0">
                <a:lnSpc>
                  <a:spcPct val="115000"/>
                </a:lnSpc>
                <a:spcBef>
                  <a:spcPts val="0"/>
                </a:spcBef>
                <a:spcAft>
                  <a:spcPts val="0"/>
                </a:spcAft>
                <a:buNone/>
              </a:pPr>
              <a:r>
                <a:rPr lang="en" sz="2000" dirty="0">
                  <a:solidFill>
                    <a:schemeClr val="dk1"/>
                  </a:solidFill>
                  <a:latin typeface="Playfair Display Regular"/>
                  <a:ea typeface="Playfair Display Regular"/>
                  <a:cs typeface="Playfair Display Regular"/>
                  <a:sym typeface="Playfair Display Regular"/>
                </a:rPr>
                <a:t>The qualification test</a:t>
              </a:r>
              <a:endParaRPr sz="2000" dirty="0">
                <a:solidFill>
                  <a:schemeClr val="dk1"/>
                </a:solidFill>
                <a:latin typeface="Playfair Display Regular"/>
                <a:ea typeface="Playfair Display Regular"/>
                <a:cs typeface="Playfair Display Regular"/>
                <a:sym typeface="Playfair Display Regular"/>
              </a:endParaRPr>
            </a:p>
          </p:txBody>
        </p:sp>
        <p:sp>
          <p:nvSpPr>
            <p:cNvPr id="254" name="Google Shape;254;p31"/>
            <p:cNvSpPr txBox="1"/>
            <p:nvPr/>
          </p:nvSpPr>
          <p:spPr>
            <a:xfrm rot="18900000">
              <a:off x="5561979" y="2417603"/>
              <a:ext cx="3010008" cy="608328"/>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US" sz="1800" dirty="0">
                  <a:solidFill>
                    <a:schemeClr val="dk2"/>
                  </a:solidFill>
                  <a:latin typeface="Inter"/>
                  <a:ea typeface="Inter"/>
                  <a:cs typeface="Inter"/>
                  <a:sym typeface="Inter"/>
                </a:rPr>
                <a:t>T</a:t>
              </a:r>
              <a:r>
                <a:rPr lang="en" sz="1800" dirty="0">
                  <a:solidFill>
                    <a:schemeClr val="dk2"/>
                  </a:solidFill>
                  <a:latin typeface="Inter"/>
                  <a:ea typeface="Inter"/>
                  <a:cs typeface="Inter"/>
                  <a:sym typeface="Inter"/>
                </a:rPr>
                <a:t>hree top qualification</a:t>
              </a:r>
              <a:r>
                <a:rPr lang="en" sz="800" dirty="0">
                  <a:solidFill>
                    <a:schemeClr val="dk2"/>
                  </a:solidFill>
                  <a:latin typeface="Inter"/>
                  <a:ea typeface="Inter"/>
                  <a:cs typeface="Inter"/>
                  <a:sym typeface="Inter"/>
                </a:rPr>
                <a:t>.</a:t>
              </a:r>
              <a:endParaRPr sz="800" b="1" dirty="0">
                <a:solidFill>
                  <a:schemeClr val="dk2"/>
                </a:solidFill>
                <a:latin typeface="Inter"/>
                <a:ea typeface="Inter"/>
                <a:cs typeface="Inter"/>
                <a:sym typeface="Inter"/>
              </a:endParaRPr>
            </a:p>
          </p:txBody>
        </p:sp>
      </p:gr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30"/>
          <p:cNvSpPr txBox="1">
            <a:spLocks noGrp="1"/>
          </p:cNvSpPr>
          <p:nvPr>
            <p:ph type="ctrTitle" idx="4294967295"/>
          </p:nvPr>
        </p:nvSpPr>
        <p:spPr>
          <a:xfrm>
            <a:off x="256032" y="1121677"/>
            <a:ext cx="4720500" cy="623337"/>
          </a:xfrm>
          <a:prstGeom prst="rect">
            <a:avLst/>
          </a:prstGeom>
        </p:spPr>
        <p:txBody>
          <a:bodyPr spcFirstLastPara="1" wrap="square" lIns="0" tIns="0" rIns="0" bIns="0" anchor="ctr" anchorCtr="0">
            <a:noAutofit/>
          </a:bodyPr>
          <a:lstStyle/>
          <a:p>
            <a:pPr marL="457200" indent="-457200">
              <a:buClr>
                <a:schemeClr val="accent2">
                  <a:lumMod val="50000"/>
                </a:schemeClr>
              </a:buClr>
              <a:buFont typeface="+mj-lt"/>
              <a:buAutoNum type="arabicPeriod"/>
            </a:pPr>
            <a:r>
              <a:rPr lang="en-US" sz="2000" b="1" dirty="0">
                <a:solidFill>
                  <a:schemeClr val="accent2">
                    <a:lumMod val="50000"/>
                  </a:schemeClr>
                </a:solidFill>
              </a:rPr>
              <a:t>An ATS Wants a Specific Match on Keywords</a:t>
            </a:r>
            <a:br>
              <a:rPr lang="en-US" sz="2400" b="1" dirty="0"/>
            </a:br>
            <a:endParaRPr sz="2400" dirty="0">
              <a:solidFill>
                <a:schemeClr val="accent2"/>
              </a:solidFill>
            </a:endParaRPr>
          </a:p>
        </p:txBody>
      </p:sp>
      <p:sp>
        <p:nvSpPr>
          <p:cNvPr id="228" name="Google Shape;228;p30"/>
          <p:cNvSpPr txBox="1">
            <a:spLocks noGrp="1"/>
          </p:cNvSpPr>
          <p:nvPr>
            <p:ph type="subTitle" idx="4294967295"/>
          </p:nvPr>
        </p:nvSpPr>
        <p:spPr>
          <a:xfrm>
            <a:off x="512064" y="1417670"/>
            <a:ext cx="4206240" cy="350983"/>
          </a:xfrm>
          <a:prstGeom prst="rect">
            <a:avLst/>
          </a:prstGeom>
        </p:spPr>
        <p:txBody>
          <a:bodyPr spcFirstLastPara="1" wrap="square" lIns="0" tIns="0" rIns="0" bIns="0" anchor="t" anchorCtr="0">
            <a:noAutofit/>
          </a:bodyPr>
          <a:lstStyle/>
          <a:p>
            <a:pPr marL="101600" indent="0">
              <a:buNone/>
            </a:pPr>
            <a:r>
              <a:rPr lang="en-US" sz="1600" dirty="0">
                <a:solidFill>
                  <a:schemeClr val="accent2">
                    <a:lumMod val="60000"/>
                    <a:lumOff val="40000"/>
                  </a:schemeClr>
                </a:solidFill>
              </a:rPr>
              <a:t>Therefore, ATS seeks specific keywords</a:t>
            </a:r>
          </a:p>
        </p:txBody>
      </p:sp>
      <p:sp>
        <p:nvSpPr>
          <p:cNvPr id="229" name="Google Shape;229;p30"/>
          <p:cNvSpPr txBox="1">
            <a:spLocks noGrp="1"/>
          </p:cNvSpPr>
          <p:nvPr>
            <p:ph type="ctrTitle" idx="4294967295"/>
          </p:nvPr>
        </p:nvSpPr>
        <p:spPr>
          <a:xfrm>
            <a:off x="256032" y="3222146"/>
            <a:ext cx="6291072" cy="8949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3600" dirty="0">
                <a:solidFill>
                  <a:schemeClr val="accent6"/>
                </a:solidFill>
              </a:rPr>
              <a:t>3. </a:t>
            </a:r>
            <a:r>
              <a:rPr lang="en" sz="2000" dirty="0">
                <a:solidFill>
                  <a:schemeClr val="accent6"/>
                </a:solidFill>
              </a:rPr>
              <a:t>Use their lingo – </a:t>
            </a:r>
            <a:r>
              <a:rPr lang="en" sz="1600" dirty="0">
                <a:solidFill>
                  <a:schemeClr val="accent6"/>
                </a:solidFill>
              </a:rPr>
              <a:t>so CRM software vs. salesforce technology</a:t>
            </a:r>
            <a:endParaRPr sz="3600" dirty="0">
              <a:solidFill>
                <a:schemeClr val="accent6"/>
              </a:solidFill>
            </a:endParaRPr>
          </a:p>
        </p:txBody>
      </p:sp>
      <p:sp>
        <p:nvSpPr>
          <p:cNvPr id="230" name="Google Shape;230;p30"/>
          <p:cNvSpPr txBox="1">
            <a:spLocks noGrp="1"/>
          </p:cNvSpPr>
          <p:nvPr>
            <p:ph type="subTitle" idx="4294967295"/>
          </p:nvPr>
        </p:nvSpPr>
        <p:spPr>
          <a:xfrm>
            <a:off x="256032" y="3900211"/>
            <a:ext cx="5460066" cy="463200"/>
          </a:xfrm>
          <a:prstGeom prst="rect">
            <a:avLst/>
          </a:prstGeom>
        </p:spPr>
        <p:txBody>
          <a:bodyPr spcFirstLastPara="1" wrap="square" lIns="0" tIns="0" rIns="0" bIns="0" anchor="t" anchorCtr="0">
            <a:noAutofit/>
          </a:bodyPr>
          <a:lstStyle/>
          <a:p>
            <a:pPr marL="0" lvl="0" indent="0" algn="l" rtl="0">
              <a:spcBef>
                <a:spcPts val="600"/>
              </a:spcBef>
              <a:spcAft>
                <a:spcPts val="600"/>
              </a:spcAft>
              <a:buNone/>
            </a:pPr>
            <a:r>
              <a:rPr lang="en" sz="3600" dirty="0">
                <a:solidFill>
                  <a:schemeClr val="tx2">
                    <a:lumMod val="75000"/>
                  </a:schemeClr>
                </a:solidFill>
                <a:latin typeface="Playfair Display" panose="020B0604020202020204" charset="0"/>
              </a:rPr>
              <a:t>4. </a:t>
            </a:r>
            <a:r>
              <a:rPr lang="en" dirty="0">
                <a:solidFill>
                  <a:schemeClr val="tx2">
                    <a:lumMod val="75000"/>
                  </a:schemeClr>
                </a:solidFill>
                <a:latin typeface="Playfair Display" panose="020B0604020202020204" charset="0"/>
              </a:rPr>
              <a:t>Don’t use Acronyms</a:t>
            </a:r>
            <a:r>
              <a:rPr lang="en" sz="3600" dirty="0">
                <a:solidFill>
                  <a:schemeClr val="tx2">
                    <a:lumMod val="75000"/>
                  </a:schemeClr>
                </a:solidFill>
                <a:latin typeface="Playfair Display" panose="020B0604020202020204" charset="0"/>
              </a:rPr>
              <a:t>: </a:t>
            </a:r>
            <a:r>
              <a:rPr lang="en" sz="1600" dirty="0">
                <a:solidFill>
                  <a:schemeClr val="tx2">
                    <a:lumMod val="75000"/>
                  </a:schemeClr>
                </a:solidFill>
                <a:latin typeface="Playfair Display" panose="020B0604020202020204" charset="0"/>
              </a:rPr>
              <a:t>UCONN, BA, BS, MBA</a:t>
            </a:r>
            <a:r>
              <a:rPr lang="en" sz="3600" dirty="0">
                <a:solidFill>
                  <a:schemeClr val="tx2">
                    <a:lumMod val="75000"/>
                  </a:schemeClr>
                </a:solidFill>
                <a:latin typeface="Playfair Display" panose="020B0604020202020204" charset="0"/>
              </a:rPr>
              <a:t> </a:t>
            </a:r>
            <a:endParaRPr sz="3600" dirty="0">
              <a:solidFill>
                <a:schemeClr val="tx2">
                  <a:lumMod val="75000"/>
                </a:schemeClr>
              </a:solidFill>
              <a:latin typeface="Playfair Display" panose="020B0604020202020204" charset="0"/>
            </a:endParaRPr>
          </a:p>
        </p:txBody>
      </p:sp>
      <p:sp>
        <p:nvSpPr>
          <p:cNvPr id="231" name="Google Shape;231;p30"/>
          <p:cNvSpPr txBox="1">
            <a:spLocks noGrp="1"/>
          </p:cNvSpPr>
          <p:nvPr>
            <p:ph type="ctrTitle" idx="4294967295"/>
          </p:nvPr>
        </p:nvSpPr>
        <p:spPr>
          <a:xfrm>
            <a:off x="256032" y="1747492"/>
            <a:ext cx="4720500" cy="559403"/>
          </a:xfrm>
          <a:prstGeom prst="rect">
            <a:avLst/>
          </a:prstGeom>
        </p:spPr>
        <p:txBody>
          <a:bodyPr spcFirstLastPara="1" wrap="square" lIns="0" tIns="0" rIns="0" bIns="0" anchor="ctr" anchorCtr="0">
            <a:noAutofit/>
          </a:bodyPr>
          <a:lstStyle/>
          <a:p>
            <a:pPr lvl="0" algn="l" rtl="0">
              <a:spcBef>
                <a:spcPts val="0"/>
              </a:spcBef>
              <a:spcAft>
                <a:spcPts val="0"/>
              </a:spcAft>
            </a:pPr>
            <a:r>
              <a:rPr lang="en" dirty="0">
                <a:solidFill>
                  <a:schemeClr val="accent4"/>
                </a:solidFill>
              </a:rPr>
              <a:t>2. </a:t>
            </a:r>
            <a:r>
              <a:rPr lang="en" sz="2000" dirty="0">
                <a:solidFill>
                  <a:schemeClr val="accent4"/>
                </a:solidFill>
              </a:rPr>
              <a:t>Focus on Hard Skills</a:t>
            </a:r>
            <a:endParaRPr sz="2000" dirty="0">
              <a:solidFill>
                <a:schemeClr val="accent4"/>
              </a:solidFill>
            </a:endParaRPr>
          </a:p>
        </p:txBody>
      </p:sp>
      <p:sp>
        <p:nvSpPr>
          <p:cNvPr id="232" name="Google Shape;232;p30"/>
          <p:cNvSpPr txBox="1">
            <a:spLocks noGrp="1"/>
          </p:cNvSpPr>
          <p:nvPr>
            <p:ph type="subTitle" idx="4294967295"/>
          </p:nvPr>
        </p:nvSpPr>
        <p:spPr>
          <a:xfrm>
            <a:off x="512064" y="2130907"/>
            <a:ext cx="4720500" cy="705346"/>
          </a:xfrm>
          <a:prstGeom prst="rect">
            <a:avLst/>
          </a:prstGeom>
        </p:spPr>
        <p:txBody>
          <a:bodyPr spcFirstLastPara="1" wrap="square" lIns="0" tIns="0" rIns="0" bIns="0" anchor="t" anchorCtr="0">
            <a:noAutofit/>
          </a:bodyPr>
          <a:lstStyle/>
          <a:p>
            <a:pPr marL="101600" indent="0">
              <a:buNone/>
            </a:pPr>
            <a:r>
              <a:rPr lang="en" sz="1200" dirty="0">
                <a:solidFill>
                  <a:schemeClr val="accent3"/>
                </a:solidFill>
              </a:rPr>
              <a:t>An ATS primarily </a:t>
            </a:r>
            <a:r>
              <a:rPr lang="en-US" sz="1200" dirty="0">
                <a:solidFill>
                  <a:schemeClr val="accent3"/>
                </a:solidFill>
              </a:rPr>
              <a:t>looks for hard skills when it scans your resume. For example, commonly used resume keywords and keyword phrases, such as “dynamic,” “team player,” and “self-starter,” are not technical skills, credentials, position titles, and software or tools that are relevant in the industry—because those are the keywords they’ll be checking for.</a:t>
            </a:r>
          </a:p>
        </p:txBody>
      </p:sp>
      <p:sp>
        <p:nvSpPr>
          <p:cNvPr id="233" name="Google Shape;233;p30"/>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17</a:t>
            </a:fld>
            <a:endParaRPr/>
          </a:p>
        </p:txBody>
      </p:sp>
      <p:sp>
        <p:nvSpPr>
          <p:cNvPr id="3" name="TextBox 2"/>
          <p:cNvSpPr txBox="1"/>
          <p:nvPr/>
        </p:nvSpPr>
        <p:spPr>
          <a:xfrm>
            <a:off x="685800" y="146304"/>
            <a:ext cx="5431536" cy="523220"/>
          </a:xfrm>
          <a:prstGeom prst="rect">
            <a:avLst/>
          </a:prstGeom>
          <a:noFill/>
        </p:spPr>
        <p:txBody>
          <a:bodyPr wrap="square" rtlCol="0">
            <a:spAutoFit/>
          </a:bodyPr>
          <a:lstStyle/>
          <a:p>
            <a:r>
              <a:rPr lang="en-US" sz="2800" b="1" dirty="0">
                <a:solidFill>
                  <a:schemeClr val="bg2"/>
                </a:solidFill>
                <a:latin typeface="Playfair Display Regular" panose="020B0604020202020204" charset="0"/>
              </a:rPr>
              <a:t>ATS Truths- Large Companies</a:t>
            </a:r>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27"/>
          <p:cNvSpPr txBox="1">
            <a:spLocks noGrp="1"/>
          </p:cNvSpPr>
          <p:nvPr>
            <p:ph type="title"/>
          </p:nvPr>
        </p:nvSpPr>
        <p:spPr>
          <a:xfrm>
            <a:off x="707382" y="76249"/>
            <a:ext cx="4549500" cy="487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Common mistakes…</a:t>
            </a:r>
            <a:endParaRPr dirty="0"/>
          </a:p>
        </p:txBody>
      </p:sp>
      <p:sp>
        <p:nvSpPr>
          <p:cNvPr id="2" name="Text Placeholder 1"/>
          <p:cNvSpPr>
            <a:spLocks noGrp="1"/>
          </p:cNvSpPr>
          <p:nvPr>
            <p:ph type="body" idx="1"/>
          </p:nvPr>
        </p:nvSpPr>
        <p:spPr>
          <a:xfrm>
            <a:off x="127748" y="563749"/>
            <a:ext cx="5609956" cy="4882310"/>
          </a:xfrm>
        </p:spPr>
        <p:txBody>
          <a:bodyPr/>
          <a:lstStyle/>
          <a:p>
            <a:pPr marL="0" lvl="0" indent="0">
              <a:lnSpc>
                <a:spcPct val="100000"/>
              </a:lnSpc>
              <a:spcBef>
                <a:spcPts val="0"/>
              </a:spcBef>
              <a:buFont typeface="Arial" panose="020B0604020202020204" pitchFamily="34" charset="0"/>
              <a:buChar char="•"/>
            </a:pPr>
            <a:r>
              <a:rPr lang="en-US" sz="1600" dirty="0">
                <a:solidFill>
                  <a:schemeClr val="tx1"/>
                </a:solidFill>
                <a:latin typeface="Californian FB" panose="0207040306080B030204" pitchFamily="18" charset="0"/>
              </a:rPr>
              <a:t> Header going onto the second page (be cautious of extra "enters")</a:t>
            </a:r>
          </a:p>
          <a:p>
            <a:pPr marL="0" lvl="0" indent="0">
              <a:lnSpc>
                <a:spcPct val="100000"/>
              </a:lnSpc>
              <a:spcBef>
                <a:spcPts val="0"/>
              </a:spcBef>
              <a:buFont typeface="Arial" panose="020B0604020202020204" pitchFamily="34" charset="0"/>
              <a:buChar char="•"/>
            </a:pPr>
            <a:r>
              <a:rPr lang="en-US" sz="1600" dirty="0">
                <a:solidFill>
                  <a:schemeClr val="tx1"/>
                </a:solidFill>
                <a:latin typeface="Californian FB" panose="0207040306080B030204" pitchFamily="18" charset="0"/>
              </a:rPr>
              <a:t> Using an email address other than their UCONN emails</a:t>
            </a:r>
          </a:p>
          <a:p>
            <a:pPr marL="0" lvl="0" indent="0">
              <a:lnSpc>
                <a:spcPct val="100000"/>
              </a:lnSpc>
              <a:spcBef>
                <a:spcPts val="0"/>
              </a:spcBef>
              <a:buFont typeface="Arial" panose="020B0604020202020204" pitchFamily="34" charset="0"/>
              <a:buChar char="•"/>
            </a:pPr>
            <a:r>
              <a:rPr lang="en-US" sz="1600" dirty="0">
                <a:solidFill>
                  <a:schemeClr val="tx1"/>
                </a:solidFill>
                <a:latin typeface="Californian FB" panose="0207040306080B030204" pitchFamily="18" charset="0"/>
              </a:rPr>
              <a:t> Not formatting education section correctly - many put "Bachelor of Science in Marketing" </a:t>
            </a:r>
          </a:p>
          <a:p>
            <a:pPr marL="0" lvl="0" indent="0">
              <a:lnSpc>
                <a:spcPct val="100000"/>
              </a:lnSpc>
              <a:spcBef>
                <a:spcPts val="0"/>
              </a:spcBef>
              <a:buFont typeface="Arial" panose="020B0604020202020204" pitchFamily="34" charset="0"/>
              <a:buChar char="•"/>
            </a:pPr>
            <a:r>
              <a:rPr lang="en-US" sz="1600" dirty="0">
                <a:solidFill>
                  <a:schemeClr val="tx1"/>
                </a:solidFill>
                <a:latin typeface="Californian FB" panose="0207040306080B030204" pitchFamily="18" charset="0"/>
              </a:rPr>
              <a:t> LinkedIn Address was complicated (i.e. JohnSmith_50924t8248)</a:t>
            </a:r>
          </a:p>
          <a:p>
            <a:pPr marL="0" lvl="0" indent="0">
              <a:lnSpc>
                <a:spcPct val="100000"/>
              </a:lnSpc>
              <a:spcBef>
                <a:spcPts val="0"/>
              </a:spcBef>
              <a:buNone/>
            </a:pPr>
            <a:endParaRPr lang="en-US" sz="1600" dirty="0">
              <a:solidFill>
                <a:schemeClr val="tx1"/>
              </a:solidFill>
              <a:latin typeface="Californian FB" panose="0207040306080B030204" pitchFamily="18" charset="0"/>
            </a:endParaRPr>
          </a:p>
          <a:p>
            <a:pPr marL="0" lvl="0" indent="0">
              <a:lnSpc>
                <a:spcPct val="100000"/>
              </a:lnSpc>
              <a:spcBef>
                <a:spcPts val="0"/>
              </a:spcBef>
              <a:buFont typeface="Arial" panose="020B0604020202020204" pitchFamily="34" charset="0"/>
              <a:buChar char="•"/>
            </a:pPr>
            <a:r>
              <a:rPr lang="en-US" sz="1600" dirty="0">
                <a:solidFill>
                  <a:schemeClr val="tx1"/>
                </a:solidFill>
                <a:latin typeface="Californian FB" panose="0207040306080B030204" pitchFamily="18" charset="0"/>
              </a:rPr>
              <a:t> Bullet statements only stating responsibilities-not doing a great job showing skills or explaining the importance behind what they say</a:t>
            </a:r>
          </a:p>
          <a:p>
            <a:pPr marL="0" lvl="0" indent="0">
              <a:lnSpc>
                <a:spcPct val="100000"/>
              </a:lnSpc>
              <a:spcBef>
                <a:spcPts val="0"/>
              </a:spcBef>
              <a:buFont typeface="Arial" panose="020B0604020202020204" pitchFamily="34" charset="0"/>
              <a:buChar char="•"/>
            </a:pPr>
            <a:r>
              <a:rPr lang="en-US" sz="1600" dirty="0">
                <a:solidFill>
                  <a:schemeClr val="tx1"/>
                </a:solidFill>
                <a:latin typeface="Californian FB" panose="0207040306080B030204" pitchFamily="18" charset="0"/>
              </a:rPr>
              <a:t> Lots of unnecessary italics and bolding</a:t>
            </a:r>
          </a:p>
          <a:p>
            <a:pPr marL="0" lvl="0" indent="0">
              <a:lnSpc>
                <a:spcPct val="100000"/>
              </a:lnSpc>
              <a:spcBef>
                <a:spcPts val="0"/>
              </a:spcBef>
              <a:buNone/>
            </a:pPr>
            <a:endParaRPr lang="en-US" sz="1600" dirty="0">
              <a:solidFill>
                <a:schemeClr val="tx1"/>
              </a:solidFill>
              <a:latin typeface="Californian FB" panose="0207040306080B030204" pitchFamily="18" charset="0"/>
            </a:endParaRPr>
          </a:p>
          <a:p>
            <a:pPr marL="0" lvl="0" indent="0">
              <a:lnSpc>
                <a:spcPct val="100000"/>
              </a:lnSpc>
              <a:spcBef>
                <a:spcPts val="0"/>
              </a:spcBef>
              <a:buFont typeface="Arial" panose="020B0604020202020204" pitchFamily="34" charset="0"/>
              <a:buChar char="•"/>
            </a:pPr>
            <a:r>
              <a:rPr lang="en-US" sz="1600" dirty="0">
                <a:solidFill>
                  <a:schemeClr val="tx1"/>
                </a:solidFill>
                <a:latin typeface="Californian FB" panose="0207040306080B030204" pitchFamily="18" charset="0"/>
              </a:rPr>
              <a:t> Dates are not consistent (month and the year the same throughout)</a:t>
            </a:r>
          </a:p>
          <a:p>
            <a:pPr marL="0" lvl="0" indent="0">
              <a:lnSpc>
                <a:spcPct val="100000"/>
              </a:lnSpc>
              <a:spcBef>
                <a:spcPts val="0"/>
              </a:spcBef>
              <a:buFont typeface="Arial" panose="020B0604020202020204" pitchFamily="34" charset="0"/>
              <a:buChar char="•"/>
            </a:pPr>
            <a:r>
              <a:rPr lang="en-US" sz="1600" dirty="0">
                <a:solidFill>
                  <a:schemeClr val="tx1"/>
                </a:solidFill>
                <a:latin typeface="Californian FB" panose="0207040306080B030204" pitchFamily="18" charset="0"/>
              </a:rPr>
              <a:t> NO narratives on anything– (No feelings “I love traveling”) </a:t>
            </a:r>
          </a:p>
          <a:p>
            <a:pPr marL="0" lvl="0" indent="0">
              <a:lnSpc>
                <a:spcPct val="100000"/>
              </a:lnSpc>
              <a:spcBef>
                <a:spcPts val="0"/>
              </a:spcBef>
              <a:buFont typeface="Arial" panose="020B0604020202020204" pitchFamily="34" charset="0"/>
              <a:buChar char="•"/>
            </a:pPr>
            <a:r>
              <a:rPr lang="en-US" sz="1600" u="sng" dirty="0">
                <a:solidFill>
                  <a:schemeClr val="tx1"/>
                </a:solidFill>
                <a:latin typeface="Californian FB" panose="0207040306080B030204" pitchFamily="18" charset="0"/>
              </a:rPr>
              <a:t> </a:t>
            </a:r>
            <a:r>
              <a:rPr lang="en-US" sz="1600" dirty="0">
                <a:solidFill>
                  <a:schemeClr val="tx1"/>
                </a:solidFill>
                <a:latin typeface="Californian FB" panose="0207040306080B030204" pitchFamily="18" charset="0"/>
              </a:rPr>
              <a:t>Objectives are optional – should only be used when transitioning into another industry</a:t>
            </a:r>
            <a:endParaRPr lang="en-US" sz="1600" u="sng" dirty="0">
              <a:solidFill>
                <a:schemeClr val="tx1"/>
              </a:solidFill>
              <a:latin typeface="Californian FB" panose="0207040306080B030204" pitchFamily="18" charset="0"/>
            </a:endParaRPr>
          </a:p>
          <a:p>
            <a:pPr marL="101600" indent="0">
              <a:buNone/>
            </a:pPr>
            <a:endParaRPr lang="en-US" dirty="0"/>
          </a:p>
        </p:txBody>
      </p:sp>
      <p:sp>
        <p:nvSpPr>
          <p:cNvPr id="188" name="Google Shape;188;p27"/>
          <p:cNvSpPr txBox="1">
            <a:spLocks noGrp="1"/>
          </p:cNvSpPr>
          <p:nvPr>
            <p:ph type="sldNum" idx="12"/>
          </p:nvPr>
        </p:nvSpPr>
        <p:spPr>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18</a:t>
            </a:fld>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Shape 166"/>
        <p:cNvGrpSpPr/>
        <p:nvPr/>
      </p:nvGrpSpPr>
      <p:grpSpPr>
        <a:xfrm>
          <a:off x="0" y="0"/>
          <a:ext cx="0" cy="0"/>
          <a:chOff x="0" y="0"/>
          <a:chExt cx="0" cy="0"/>
        </a:xfrm>
      </p:grpSpPr>
      <p:sp>
        <p:nvSpPr>
          <p:cNvPr id="167" name="Google Shape;167;p26"/>
          <p:cNvSpPr txBox="1">
            <a:spLocks noGrp="1"/>
          </p:cNvSpPr>
          <p:nvPr>
            <p:ph type="title"/>
          </p:nvPr>
        </p:nvSpPr>
        <p:spPr>
          <a:xfrm>
            <a:off x="904374" y="308579"/>
            <a:ext cx="2204586" cy="487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Education</a:t>
            </a:r>
            <a:endParaRPr dirty="0"/>
          </a:p>
        </p:txBody>
      </p:sp>
      <p:sp>
        <p:nvSpPr>
          <p:cNvPr id="168" name="Google Shape;168;p26"/>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19</a:t>
            </a:fld>
            <a:endParaRPr/>
          </a:p>
        </p:txBody>
      </p:sp>
      <p:sp>
        <p:nvSpPr>
          <p:cNvPr id="170" name="Google Shape;170;p26"/>
          <p:cNvSpPr/>
          <p:nvPr/>
        </p:nvSpPr>
        <p:spPr>
          <a:xfrm>
            <a:off x="1533888" y="983745"/>
            <a:ext cx="944136" cy="53153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dirty="0">
                <a:solidFill>
                  <a:schemeClr val="dk1"/>
                </a:solidFill>
                <a:latin typeface="Inter-Regular"/>
                <a:ea typeface="Inter-Regular"/>
                <a:cs typeface="Inter-Regular"/>
                <a:sym typeface="Inter-Regular"/>
              </a:rPr>
              <a:t>Institution</a:t>
            </a:r>
            <a:endParaRPr dirty="0">
              <a:solidFill>
                <a:schemeClr val="dk1"/>
              </a:solidFill>
              <a:latin typeface="Inter-Regular"/>
              <a:ea typeface="Inter-Regular"/>
              <a:cs typeface="Inter-Regular"/>
              <a:sym typeface="Inter-Regular"/>
            </a:endParaRPr>
          </a:p>
        </p:txBody>
      </p:sp>
      <p:sp>
        <p:nvSpPr>
          <p:cNvPr id="171" name="Google Shape;171;p26"/>
          <p:cNvSpPr/>
          <p:nvPr/>
        </p:nvSpPr>
        <p:spPr>
          <a:xfrm>
            <a:off x="4824494" y="975631"/>
            <a:ext cx="1018522" cy="539644"/>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dirty="0">
                <a:solidFill>
                  <a:schemeClr val="dk1"/>
                </a:solidFill>
                <a:latin typeface="Inter-Regular"/>
                <a:ea typeface="Inter-Regular"/>
                <a:cs typeface="Inter-Regular"/>
                <a:sym typeface="Inter-Regular"/>
              </a:rPr>
              <a:t>Graduation Date</a:t>
            </a:r>
            <a:endParaRPr dirty="0">
              <a:solidFill>
                <a:schemeClr val="dk1"/>
              </a:solidFill>
              <a:latin typeface="Inter-Regular"/>
              <a:ea typeface="Inter-Regular"/>
              <a:cs typeface="Inter-Regular"/>
              <a:sym typeface="Inter-Regular"/>
            </a:endParaRPr>
          </a:p>
        </p:txBody>
      </p:sp>
      <p:sp>
        <p:nvSpPr>
          <p:cNvPr id="172" name="Google Shape;172;p26"/>
          <p:cNvSpPr/>
          <p:nvPr/>
        </p:nvSpPr>
        <p:spPr>
          <a:xfrm>
            <a:off x="996971" y="3590110"/>
            <a:ext cx="1083600" cy="5772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dirty="0">
                <a:solidFill>
                  <a:schemeClr val="dk1"/>
                </a:solidFill>
                <a:latin typeface="Inter-Regular"/>
                <a:ea typeface="Inter-Regular"/>
                <a:cs typeface="Inter-Regular"/>
                <a:sym typeface="Inter-Regular"/>
              </a:rPr>
              <a:t>Overal or Major GPA</a:t>
            </a:r>
            <a:endParaRPr dirty="0">
              <a:solidFill>
                <a:schemeClr val="dk1"/>
              </a:solidFill>
              <a:latin typeface="Inter-Regular"/>
              <a:ea typeface="Inter-Regular"/>
              <a:cs typeface="Inter-Regular"/>
              <a:sym typeface="Inter-Regular"/>
            </a:endParaRPr>
          </a:p>
        </p:txBody>
      </p:sp>
      <p:sp>
        <p:nvSpPr>
          <p:cNvPr id="173" name="Google Shape;173;p26"/>
          <p:cNvSpPr/>
          <p:nvPr/>
        </p:nvSpPr>
        <p:spPr>
          <a:xfrm>
            <a:off x="2110024" y="3473354"/>
            <a:ext cx="1195699" cy="558343"/>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dirty="0">
                <a:solidFill>
                  <a:schemeClr val="dk1"/>
                </a:solidFill>
                <a:latin typeface="Inter-Regular"/>
                <a:ea typeface="Inter-Regular"/>
                <a:cs typeface="Inter-Regular"/>
                <a:sym typeface="Inter-Regular"/>
              </a:rPr>
              <a:t>Honors or Scholorships</a:t>
            </a:r>
            <a:endParaRPr dirty="0">
              <a:solidFill>
                <a:schemeClr val="dk1"/>
              </a:solidFill>
              <a:latin typeface="Inter-Regular"/>
              <a:ea typeface="Inter-Regular"/>
              <a:cs typeface="Inter-Regular"/>
              <a:sym typeface="Inter-Regular"/>
            </a:endParaRPr>
          </a:p>
        </p:txBody>
      </p:sp>
      <p:sp>
        <p:nvSpPr>
          <p:cNvPr id="174" name="Google Shape;174;p26"/>
          <p:cNvSpPr/>
          <p:nvPr/>
        </p:nvSpPr>
        <p:spPr>
          <a:xfrm>
            <a:off x="3281600" y="966683"/>
            <a:ext cx="942928" cy="548591"/>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dirty="0">
                <a:solidFill>
                  <a:schemeClr val="dk1"/>
                </a:solidFill>
                <a:latin typeface="Inter-Regular"/>
                <a:ea typeface="Inter-Regular"/>
                <a:cs typeface="Inter-Regular"/>
                <a:sym typeface="Inter-Regular"/>
              </a:rPr>
              <a:t>City, State</a:t>
            </a:r>
            <a:endParaRPr dirty="0">
              <a:solidFill>
                <a:schemeClr val="dk1"/>
              </a:solidFill>
              <a:latin typeface="Inter-Regular"/>
              <a:ea typeface="Inter-Regular"/>
              <a:cs typeface="Inter-Regular"/>
              <a:sym typeface="Inter-Regular"/>
            </a:endParaRPr>
          </a:p>
        </p:txBody>
      </p:sp>
      <p:cxnSp>
        <p:nvCxnSpPr>
          <p:cNvPr id="177" name="Google Shape;177;p26"/>
          <p:cNvCxnSpPr/>
          <p:nvPr/>
        </p:nvCxnSpPr>
        <p:spPr>
          <a:xfrm flipV="1">
            <a:off x="2075688" y="1552831"/>
            <a:ext cx="0" cy="422750"/>
          </a:xfrm>
          <a:prstGeom prst="straightConnector1">
            <a:avLst/>
          </a:prstGeom>
          <a:noFill/>
          <a:ln w="9525" cap="flat" cmpd="sng">
            <a:solidFill>
              <a:schemeClr val="dk2"/>
            </a:solidFill>
            <a:prstDash val="dash"/>
            <a:round/>
            <a:headEnd type="none" w="sm" len="sm"/>
            <a:tailEnd type="none" w="sm" len="sm"/>
          </a:ln>
        </p:spPr>
      </p:cxnSp>
      <p:cxnSp>
        <p:nvCxnSpPr>
          <p:cNvPr id="179" name="Google Shape;179;p26"/>
          <p:cNvCxnSpPr>
            <a:stCxn id="172" idx="0"/>
          </p:cNvCxnSpPr>
          <p:nvPr/>
        </p:nvCxnSpPr>
        <p:spPr>
          <a:xfrm rot="5400000" flipH="1" flipV="1">
            <a:off x="1402914" y="3153669"/>
            <a:ext cx="572299" cy="300585"/>
          </a:xfrm>
          <a:prstGeom prst="bentConnector3">
            <a:avLst>
              <a:gd name="adj1" fmla="val 50000"/>
            </a:avLst>
          </a:prstGeom>
          <a:noFill/>
          <a:ln w="9525" cap="flat" cmpd="sng">
            <a:solidFill>
              <a:schemeClr val="dk2"/>
            </a:solidFill>
            <a:prstDash val="dash"/>
            <a:round/>
            <a:headEnd type="none" w="sm" len="sm"/>
            <a:tailEnd type="none" w="sm" len="sm"/>
          </a:ln>
        </p:spPr>
      </p:cxnSp>
      <p:cxnSp>
        <p:nvCxnSpPr>
          <p:cNvPr id="180" name="Google Shape;180;p26"/>
          <p:cNvCxnSpPr/>
          <p:nvPr/>
        </p:nvCxnSpPr>
        <p:spPr>
          <a:xfrm>
            <a:off x="830483" y="2306268"/>
            <a:ext cx="482696" cy="10"/>
          </a:xfrm>
          <a:prstGeom prst="straightConnector1">
            <a:avLst/>
          </a:prstGeom>
          <a:noFill/>
          <a:ln w="9525" cap="flat" cmpd="sng">
            <a:solidFill>
              <a:schemeClr val="dk2"/>
            </a:solidFill>
            <a:prstDash val="dash"/>
            <a:round/>
            <a:headEnd type="none" w="sm" len="sm"/>
            <a:tailEnd type="none" w="sm" len="sm"/>
          </a:ln>
        </p:spPr>
      </p:cxnSp>
      <p:sp>
        <p:nvSpPr>
          <p:cNvPr id="2" name="TextBox 1"/>
          <p:cNvSpPr txBox="1"/>
          <p:nvPr/>
        </p:nvSpPr>
        <p:spPr>
          <a:xfrm>
            <a:off x="1217574" y="1928317"/>
            <a:ext cx="4876487" cy="1169551"/>
          </a:xfrm>
          <a:prstGeom prst="rect">
            <a:avLst/>
          </a:prstGeom>
          <a:noFill/>
        </p:spPr>
        <p:txBody>
          <a:bodyPr wrap="square" rtlCol="0">
            <a:spAutoFit/>
          </a:bodyPr>
          <a:lstStyle/>
          <a:p>
            <a:r>
              <a:rPr lang="en-US" dirty="0">
                <a:latin typeface="Californian FB" panose="0207040306080B030204" pitchFamily="18" charset="0"/>
              </a:rPr>
              <a:t>University of Connecticut, Storrs, Connecticut	May 2020</a:t>
            </a:r>
          </a:p>
          <a:p>
            <a:r>
              <a:rPr lang="en-US" dirty="0">
                <a:latin typeface="Californian FB" panose="0207040306080B030204" pitchFamily="18" charset="0"/>
              </a:rPr>
              <a:t>Bachelor of Science in Business</a:t>
            </a:r>
          </a:p>
          <a:p>
            <a:r>
              <a:rPr lang="en-US" dirty="0">
                <a:latin typeface="Californian FB" panose="0207040306080B030204" pitchFamily="18" charset="0"/>
              </a:rPr>
              <a:t>Major: ________</a:t>
            </a:r>
          </a:p>
          <a:p>
            <a:r>
              <a:rPr lang="en-US" dirty="0">
                <a:latin typeface="Californian FB" panose="0207040306080B030204" pitchFamily="18" charset="0"/>
              </a:rPr>
              <a:t>Minor: ________</a:t>
            </a:r>
          </a:p>
          <a:p>
            <a:r>
              <a:rPr lang="en-US" dirty="0">
                <a:latin typeface="Californian FB" panose="0207040306080B030204" pitchFamily="18" charset="0"/>
              </a:rPr>
              <a:t>GPA: #.##/4.00, Dean’s List</a:t>
            </a:r>
          </a:p>
        </p:txBody>
      </p:sp>
      <p:cxnSp>
        <p:nvCxnSpPr>
          <p:cNvPr id="23" name="Google Shape;177;p26"/>
          <p:cNvCxnSpPr/>
          <p:nvPr/>
        </p:nvCxnSpPr>
        <p:spPr>
          <a:xfrm flipV="1">
            <a:off x="3805718" y="1515275"/>
            <a:ext cx="0" cy="422750"/>
          </a:xfrm>
          <a:prstGeom prst="straightConnector1">
            <a:avLst/>
          </a:prstGeom>
          <a:noFill/>
          <a:ln w="9525" cap="flat" cmpd="sng">
            <a:solidFill>
              <a:schemeClr val="dk2"/>
            </a:solidFill>
            <a:prstDash val="dash"/>
            <a:round/>
            <a:headEnd type="none" w="sm" len="sm"/>
            <a:tailEnd type="none" w="sm" len="sm"/>
          </a:ln>
        </p:spPr>
      </p:cxnSp>
      <p:cxnSp>
        <p:nvCxnSpPr>
          <p:cNvPr id="24" name="Google Shape;177;p26"/>
          <p:cNvCxnSpPr/>
          <p:nvPr/>
        </p:nvCxnSpPr>
        <p:spPr>
          <a:xfrm flipV="1">
            <a:off x="5366294" y="1543883"/>
            <a:ext cx="0" cy="422750"/>
          </a:xfrm>
          <a:prstGeom prst="straightConnector1">
            <a:avLst/>
          </a:prstGeom>
          <a:noFill/>
          <a:ln w="9525" cap="flat" cmpd="sng">
            <a:solidFill>
              <a:schemeClr val="dk2"/>
            </a:solidFill>
            <a:prstDash val="dash"/>
            <a:round/>
            <a:headEnd type="none" w="sm" len="sm"/>
            <a:tailEnd type="none" w="sm" len="sm"/>
          </a:ln>
        </p:spPr>
      </p:cxnSp>
      <p:sp>
        <p:nvSpPr>
          <p:cNvPr id="7" name="TextBox 6"/>
          <p:cNvSpPr txBox="1"/>
          <p:nvPr/>
        </p:nvSpPr>
        <p:spPr>
          <a:xfrm>
            <a:off x="3387526" y="3558257"/>
            <a:ext cx="2609968" cy="1292662"/>
          </a:xfrm>
          <a:prstGeom prst="rect">
            <a:avLst/>
          </a:prstGeom>
          <a:noFill/>
        </p:spPr>
        <p:txBody>
          <a:bodyPr wrap="square" rtlCol="0">
            <a:spAutoFit/>
          </a:bodyPr>
          <a:lstStyle/>
          <a:p>
            <a:r>
              <a:rPr lang="en-US" sz="1300" u="sng" dirty="0">
                <a:latin typeface="Californian FB" panose="0207040306080B030204" pitchFamily="18" charset="0"/>
              </a:rPr>
              <a:t>Optional Education Information</a:t>
            </a:r>
          </a:p>
          <a:p>
            <a:pPr marL="285750" indent="-285750">
              <a:buFont typeface="Arial" panose="020B0604020202020204" pitchFamily="34" charset="0"/>
              <a:buChar char="•"/>
            </a:pPr>
            <a:r>
              <a:rPr lang="en-US" sz="1300" dirty="0">
                <a:latin typeface="Californian FB" panose="0207040306080B030204" pitchFamily="18" charset="0"/>
              </a:rPr>
              <a:t>Relevant/Related Coursework</a:t>
            </a:r>
          </a:p>
          <a:p>
            <a:pPr marL="285750" indent="-285750">
              <a:buFont typeface="Arial" panose="020B0604020202020204" pitchFamily="34" charset="0"/>
              <a:buChar char="•"/>
            </a:pPr>
            <a:r>
              <a:rPr lang="en-US" sz="1300" dirty="0">
                <a:latin typeface="Californian FB" panose="0207040306080B030204" pitchFamily="18" charset="0"/>
              </a:rPr>
              <a:t>Study Abroad Experience</a:t>
            </a:r>
          </a:p>
          <a:p>
            <a:pPr marL="285750" indent="-285750">
              <a:buFont typeface="Arial" panose="020B0604020202020204" pitchFamily="34" charset="0"/>
              <a:buChar char="•"/>
            </a:pPr>
            <a:r>
              <a:rPr lang="en-US" sz="1300" dirty="0">
                <a:latin typeface="Californian FB" panose="0207040306080B030204" pitchFamily="18" charset="0"/>
              </a:rPr>
              <a:t>Another College/Associate’s Degree</a:t>
            </a:r>
          </a:p>
          <a:p>
            <a:pPr marL="285750" indent="-285750">
              <a:buFont typeface="Arial" panose="020B0604020202020204" pitchFamily="34" charset="0"/>
              <a:buChar char="•"/>
            </a:pPr>
            <a:r>
              <a:rPr lang="en-US" sz="1300" dirty="0">
                <a:latin typeface="Californian FB" panose="0207040306080B030204" pitchFamily="18" charset="0"/>
              </a:rPr>
              <a:t>Thesis Title</a:t>
            </a:r>
          </a:p>
        </p:txBody>
      </p:sp>
      <p:sp>
        <p:nvSpPr>
          <p:cNvPr id="36" name="Google Shape;174;p26"/>
          <p:cNvSpPr/>
          <p:nvPr/>
        </p:nvSpPr>
        <p:spPr>
          <a:xfrm>
            <a:off x="3305723" y="182467"/>
            <a:ext cx="1083600" cy="5772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dirty="0">
                <a:solidFill>
                  <a:schemeClr val="dk1"/>
                </a:solidFill>
                <a:latin typeface="Inter-Regular"/>
                <a:ea typeface="Inter-Regular"/>
                <a:cs typeface="Inter-Regular"/>
                <a:sym typeface="Inter-Regular"/>
              </a:rPr>
              <a:t>Required Info</a:t>
            </a:r>
            <a:endParaRPr dirty="0">
              <a:solidFill>
                <a:schemeClr val="dk1"/>
              </a:solidFill>
              <a:latin typeface="Inter-Regular"/>
              <a:ea typeface="Inter-Regular"/>
              <a:cs typeface="Inter-Regular"/>
              <a:sym typeface="Inter-Regular"/>
            </a:endParaRPr>
          </a:p>
        </p:txBody>
      </p:sp>
      <p:sp>
        <p:nvSpPr>
          <p:cNvPr id="37" name="Google Shape;174;p26"/>
          <p:cNvSpPr/>
          <p:nvPr/>
        </p:nvSpPr>
        <p:spPr>
          <a:xfrm>
            <a:off x="4692510" y="182467"/>
            <a:ext cx="1083600" cy="577200"/>
          </a:xfrm>
          <a:prstGeom prst="roundRect">
            <a:avLst>
              <a:gd name="adj" fmla="val 50000"/>
            </a:avLst>
          </a:prstGeom>
          <a:solidFill>
            <a:schemeClr val="tx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dirty="0">
                <a:solidFill>
                  <a:schemeClr val="dk1"/>
                </a:solidFill>
                <a:latin typeface="Inter-Regular"/>
                <a:ea typeface="Inter-Regular"/>
                <a:cs typeface="Inter-Regular"/>
                <a:sym typeface="Inter-Regular"/>
              </a:rPr>
              <a:t>Optional Info</a:t>
            </a:r>
            <a:endParaRPr dirty="0">
              <a:solidFill>
                <a:schemeClr val="dk1"/>
              </a:solidFill>
              <a:latin typeface="Inter-Regular"/>
              <a:ea typeface="Inter-Regular"/>
              <a:cs typeface="Inter-Regular"/>
              <a:sym typeface="Inter-Regular"/>
            </a:endParaRPr>
          </a:p>
        </p:txBody>
      </p:sp>
      <p:sp>
        <p:nvSpPr>
          <p:cNvPr id="41" name="Google Shape;170;p26"/>
          <p:cNvSpPr/>
          <p:nvPr/>
        </p:nvSpPr>
        <p:spPr>
          <a:xfrm>
            <a:off x="74408" y="1938025"/>
            <a:ext cx="803859" cy="581701"/>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dirty="0">
                <a:solidFill>
                  <a:schemeClr val="dk1"/>
                </a:solidFill>
                <a:latin typeface="Inter-Regular"/>
                <a:ea typeface="Inter-Regular"/>
                <a:cs typeface="Inter-Regular"/>
                <a:sym typeface="Inter-Regular"/>
              </a:rPr>
              <a:t>Degree</a:t>
            </a:r>
            <a:endParaRPr dirty="0">
              <a:solidFill>
                <a:schemeClr val="dk1"/>
              </a:solidFill>
              <a:latin typeface="Inter-Regular"/>
              <a:ea typeface="Inter-Regular"/>
              <a:cs typeface="Inter-Regular"/>
              <a:sym typeface="Inter-Regular"/>
            </a:endParaRPr>
          </a:p>
        </p:txBody>
      </p:sp>
      <p:cxnSp>
        <p:nvCxnSpPr>
          <p:cNvPr id="42" name="Google Shape;179;p26"/>
          <p:cNvCxnSpPr/>
          <p:nvPr/>
        </p:nvCxnSpPr>
        <p:spPr>
          <a:xfrm flipV="1">
            <a:off x="649095" y="2484272"/>
            <a:ext cx="622050" cy="428402"/>
          </a:xfrm>
          <a:prstGeom prst="bentConnector3">
            <a:avLst>
              <a:gd name="adj1" fmla="val 50000"/>
            </a:avLst>
          </a:prstGeom>
          <a:noFill/>
          <a:ln w="9525" cap="flat" cmpd="sng">
            <a:solidFill>
              <a:schemeClr val="dk2"/>
            </a:solidFill>
            <a:prstDash val="dash"/>
            <a:round/>
            <a:headEnd type="none" w="sm" len="sm"/>
            <a:tailEnd type="none" w="sm" len="sm"/>
          </a:ln>
        </p:spPr>
      </p:cxnSp>
      <p:sp>
        <p:nvSpPr>
          <p:cNvPr id="44" name="Google Shape;170;p26"/>
          <p:cNvSpPr/>
          <p:nvPr/>
        </p:nvSpPr>
        <p:spPr>
          <a:xfrm>
            <a:off x="72232" y="2561897"/>
            <a:ext cx="887888" cy="563635"/>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dirty="0">
                <a:solidFill>
                  <a:schemeClr val="dk1"/>
                </a:solidFill>
                <a:latin typeface="Inter-Regular"/>
                <a:ea typeface="Inter-Regular"/>
                <a:cs typeface="Inter-Regular"/>
                <a:sym typeface="Inter-Regular"/>
              </a:rPr>
              <a:t>Major</a:t>
            </a:r>
            <a:endParaRPr dirty="0">
              <a:solidFill>
                <a:schemeClr val="dk1"/>
              </a:solidFill>
              <a:latin typeface="Inter-Regular"/>
              <a:ea typeface="Inter-Regular"/>
              <a:cs typeface="Inter-Regular"/>
              <a:sym typeface="Inter-Regular"/>
            </a:endParaRPr>
          </a:p>
        </p:txBody>
      </p:sp>
      <p:cxnSp>
        <p:nvCxnSpPr>
          <p:cNvPr id="46" name="Google Shape;177;p26"/>
          <p:cNvCxnSpPr/>
          <p:nvPr/>
        </p:nvCxnSpPr>
        <p:spPr>
          <a:xfrm flipV="1">
            <a:off x="2715218" y="3050604"/>
            <a:ext cx="0" cy="422750"/>
          </a:xfrm>
          <a:prstGeom prst="straightConnector1">
            <a:avLst/>
          </a:prstGeom>
          <a:noFill/>
          <a:ln w="9525" cap="flat" cmpd="sng">
            <a:solidFill>
              <a:schemeClr val="dk2"/>
            </a:solidFill>
            <a:prstDash val="dash"/>
            <a:round/>
            <a:headEnd type="none" w="sm" len="sm"/>
            <a:tailEnd type="none" w="sm" len="sm"/>
          </a:ln>
        </p:spPr>
      </p:cxnSp>
      <p:cxnSp>
        <p:nvCxnSpPr>
          <p:cNvPr id="48" name="Google Shape;179;p26"/>
          <p:cNvCxnSpPr/>
          <p:nvPr/>
        </p:nvCxnSpPr>
        <p:spPr>
          <a:xfrm flipV="1">
            <a:off x="629913" y="2709159"/>
            <a:ext cx="699775" cy="629231"/>
          </a:xfrm>
          <a:prstGeom prst="bentConnector3">
            <a:avLst>
              <a:gd name="adj1" fmla="val 65681"/>
            </a:avLst>
          </a:prstGeom>
          <a:noFill/>
          <a:ln w="9525" cap="flat" cmpd="sng">
            <a:solidFill>
              <a:schemeClr val="dk2"/>
            </a:solidFill>
            <a:prstDash val="dash"/>
            <a:round/>
            <a:headEnd type="none" w="sm" len="sm"/>
            <a:tailEnd type="none" w="sm" len="sm"/>
          </a:ln>
        </p:spPr>
      </p:cxnSp>
      <p:sp>
        <p:nvSpPr>
          <p:cNvPr id="54" name="Google Shape;172;p26"/>
          <p:cNvSpPr/>
          <p:nvPr/>
        </p:nvSpPr>
        <p:spPr>
          <a:xfrm>
            <a:off x="129305" y="3258385"/>
            <a:ext cx="852940" cy="499227"/>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dirty="0">
                <a:solidFill>
                  <a:schemeClr val="dk1"/>
                </a:solidFill>
                <a:latin typeface="Inter-Regular"/>
                <a:ea typeface="Inter-Regular"/>
                <a:cs typeface="Inter-Regular"/>
                <a:sym typeface="Inter-Regular"/>
              </a:rPr>
              <a:t>Minor/ Concentration</a:t>
            </a:r>
            <a:endParaRPr dirty="0">
              <a:solidFill>
                <a:schemeClr val="dk1"/>
              </a:solidFill>
              <a:latin typeface="Inter-Regular"/>
              <a:ea typeface="Inter-Regular"/>
              <a:cs typeface="Inter-Regular"/>
              <a:sym typeface="Inter-Regular"/>
            </a:endParaRPr>
          </a:p>
        </p:txBody>
      </p:sp>
    </p:spTree>
    <p:extLst>
      <p:ext uri="{BB962C8B-B14F-4D97-AF65-F5344CB8AC3E}">
        <p14:creationId xmlns:p14="http://schemas.microsoft.com/office/powerpoint/2010/main" val="2365577017"/>
      </p:ext>
    </p:extLst>
  </p:cSld>
  <p:clrMapOvr>
    <a:masterClrMapping/>
  </p:clrMapOvr>
  <p:transition spd="med">
    <p:pull/>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5"/>
          <p:cNvSpPr txBox="1">
            <a:spLocks noGrp="1"/>
          </p:cNvSpPr>
          <p:nvPr>
            <p:ph type="ctrTitle" idx="4294967295"/>
          </p:nvPr>
        </p:nvSpPr>
        <p:spPr>
          <a:xfrm>
            <a:off x="697831" y="493295"/>
            <a:ext cx="5702969" cy="4054641"/>
          </a:xfrm>
          <a:prstGeom prst="rect">
            <a:avLst/>
          </a:prstGeom>
        </p:spPr>
        <p:txBody>
          <a:bodyPr spcFirstLastPara="1" wrap="square" lIns="0" tIns="0" rIns="0" bIns="0" anchor="ctr" anchorCtr="0">
            <a:noAutofit/>
          </a:bodyPr>
          <a:lstStyle/>
          <a:p>
            <a:pPr algn="ctr"/>
            <a:r>
              <a:rPr lang="en-US" sz="3600" dirty="0">
                <a:latin typeface="Playfair Display Regular" panose="020B0604020202020204" charset="0"/>
                <a:ea typeface="Batang" panose="02030600000101010101" pitchFamily="18" charset="-127"/>
              </a:rPr>
              <a:t>Resumes</a:t>
            </a:r>
            <a:br>
              <a:rPr lang="en-US" sz="1800" dirty="0">
                <a:latin typeface="Playfair Display Regular" panose="020B0604020202020204" charset="0"/>
                <a:ea typeface="Batang" panose="02030600000101010101" pitchFamily="18" charset="-127"/>
              </a:rPr>
            </a:br>
            <a:br>
              <a:rPr lang="en-US" sz="1800" dirty="0">
                <a:latin typeface="Playfair Display Regular" panose="020B0604020202020204" charset="0"/>
                <a:ea typeface="Batang" panose="02030600000101010101" pitchFamily="18" charset="-127"/>
              </a:rPr>
            </a:br>
            <a:r>
              <a:rPr lang="en-US" sz="2400" dirty="0">
                <a:latin typeface="Playfair Display Regular" panose="020B0604020202020204" charset="0"/>
                <a:ea typeface="Batang" panose="02030600000101010101" pitchFamily="18" charset="-127"/>
              </a:rPr>
              <a:t>“Imagine you are the brand instead of the applicant. How do you want to make the recruiter feel when they receive your application? </a:t>
            </a:r>
            <a:br>
              <a:rPr lang="en-US" sz="2400" dirty="0">
                <a:latin typeface="Playfair Display Regular" panose="020B0604020202020204" charset="0"/>
                <a:ea typeface="Batang" panose="02030600000101010101" pitchFamily="18" charset="-127"/>
              </a:rPr>
            </a:br>
            <a:br>
              <a:rPr lang="en-US" sz="2400" dirty="0">
                <a:latin typeface="Playfair Display Regular" panose="020B0604020202020204" charset="0"/>
                <a:ea typeface="Batang" panose="02030600000101010101" pitchFamily="18" charset="-127"/>
              </a:rPr>
            </a:br>
            <a:r>
              <a:rPr lang="en-US" sz="2400" dirty="0">
                <a:latin typeface="Playfair Display Regular" panose="020B0604020202020204" charset="0"/>
                <a:ea typeface="Batang" panose="02030600000101010101" pitchFamily="18" charset="-127"/>
              </a:rPr>
              <a:t>Build the written and aesthetic content of your resume and online presence to match that feeling”</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Shape 166"/>
        <p:cNvGrpSpPr/>
        <p:nvPr/>
      </p:nvGrpSpPr>
      <p:grpSpPr>
        <a:xfrm>
          <a:off x="0" y="0"/>
          <a:ext cx="0" cy="0"/>
          <a:chOff x="0" y="0"/>
          <a:chExt cx="0" cy="0"/>
        </a:xfrm>
      </p:grpSpPr>
      <p:sp>
        <p:nvSpPr>
          <p:cNvPr id="167" name="Google Shape;167;p26"/>
          <p:cNvSpPr txBox="1">
            <a:spLocks noGrp="1"/>
          </p:cNvSpPr>
          <p:nvPr>
            <p:ph type="title"/>
          </p:nvPr>
        </p:nvSpPr>
        <p:spPr>
          <a:xfrm>
            <a:off x="301752" y="308578"/>
            <a:ext cx="8651332" cy="752937"/>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University of Connecticut Leadership</a:t>
            </a:r>
            <a:endParaRPr dirty="0"/>
          </a:p>
        </p:txBody>
      </p:sp>
      <p:sp>
        <p:nvSpPr>
          <p:cNvPr id="168" name="Google Shape;168;p26"/>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20</a:t>
            </a:fld>
            <a:endParaRPr/>
          </a:p>
        </p:txBody>
      </p:sp>
      <p:pic>
        <p:nvPicPr>
          <p:cNvPr id="10" name="Shape 157"/>
          <p:cNvPicPr preferRelativeResize="0"/>
          <p:nvPr/>
        </p:nvPicPr>
        <p:blipFill>
          <a:blip r:embed="rId3">
            <a:alphaModFix/>
          </a:blip>
          <a:stretch>
            <a:fillRect/>
          </a:stretch>
        </p:blipFill>
        <p:spPr>
          <a:xfrm>
            <a:off x="364650" y="1038343"/>
            <a:ext cx="6017487" cy="3440350"/>
          </a:xfrm>
          <a:prstGeom prst="rect">
            <a:avLst/>
          </a:prstGeom>
          <a:noFill/>
          <a:ln>
            <a:noFill/>
          </a:ln>
        </p:spPr>
      </p:pic>
      <p:grpSp>
        <p:nvGrpSpPr>
          <p:cNvPr id="11" name="Google Shape;639;p41"/>
          <p:cNvGrpSpPr/>
          <p:nvPr/>
        </p:nvGrpSpPr>
        <p:grpSpPr>
          <a:xfrm>
            <a:off x="7552945" y="3729364"/>
            <a:ext cx="923442" cy="749329"/>
            <a:chOff x="8074325" y="4438852"/>
            <a:chExt cx="720160" cy="690579"/>
          </a:xfrm>
        </p:grpSpPr>
        <p:sp>
          <p:nvSpPr>
            <p:cNvPr id="12" name="Google Shape;640;p41"/>
            <p:cNvSpPr/>
            <p:nvPr/>
          </p:nvSpPr>
          <p:spPr>
            <a:xfrm>
              <a:off x="8177523" y="4784253"/>
              <a:ext cx="257327" cy="345178"/>
            </a:xfrm>
            <a:custGeom>
              <a:avLst/>
              <a:gdLst/>
              <a:ahLst/>
              <a:cxnLst/>
              <a:rect l="l" t="t" r="r" b="b"/>
              <a:pathLst>
                <a:path w="402" h="539" extrusionOk="0">
                  <a:moveTo>
                    <a:pt x="52" y="231"/>
                  </a:moveTo>
                  <a:cubicBezTo>
                    <a:pt x="0" y="320"/>
                    <a:pt x="31" y="435"/>
                    <a:pt x="120" y="487"/>
                  </a:cubicBezTo>
                  <a:cubicBezTo>
                    <a:pt x="210" y="539"/>
                    <a:pt x="325" y="508"/>
                    <a:pt x="377" y="418"/>
                  </a:cubicBezTo>
                  <a:cubicBezTo>
                    <a:pt x="394" y="388"/>
                    <a:pt x="402" y="355"/>
                    <a:pt x="402" y="323"/>
                  </a:cubicBezTo>
                  <a:cubicBezTo>
                    <a:pt x="402" y="323"/>
                    <a:pt x="402" y="323"/>
                    <a:pt x="402" y="323"/>
                  </a:cubicBezTo>
                  <a:cubicBezTo>
                    <a:pt x="402" y="0"/>
                    <a:pt x="402" y="0"/>
                    <a:pt x="402" y="0"/>
                  </a:cubicBezTo>
                  <a:cubicBezTo>
                    <a:pt x="122" y="161"/>
                    <a:pt x="122" y="161"/>
                    <a:pt x="122" y="161"/>
                  </a:cubicBezTo>
                  <a:cubicBezTo>
                    <a:pt x="122" y="161"/>
                    <a:pt x="122" y="161"/>
                    <a:pt x="122" y="161"/>
                  </a:cubicBezTo>
                  <a:cubicBezTo>
                    <a:pt x="94" y="177"/>
                    <a:pt x="69" y="201"/>
                    <a:pt x="52" y="231"/>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3" name="Google Shape;641;p41"/>
            <p:cNvSpPr/>
            <p:nvPr/>
          </p:nvSpPr>
          <p:spPr>
            <a:xfrm>
              <a:off x="8434850" y="4438852"/>
              <a:ext cx="257327" cy="345401"/>
            </a:xfrm>
            <a:custGeom>
              <a:avLst/>
              <a:gdLst/>
              <a:ahLst/>
              <a:cxnLst/>
              <a:rect l="l" t="t" r="r" b="b"/>
              <a:pathLst>
                <a:path w="402" h="539" extrusionOk="0">
                  <a:moveTo>
                    <a:pt x="350" y="308"/>
                  </a:moveTo>
                  <a:cubicBezTo>
                    <a:pt x="402" y="218"/>
                    <a:pt x="371" y="103"/>
                    <a:pt x="281" y="51"/>
                  </a:cubicBezTo>
                  <a:cubicBezTo>
                    <a:pt x="191" y="0"/>
                    <a:pt x="77" y="30"/>
                    <a:pt x="25" y="120"/>
                  </a:cubicBezTo>
                  <a:cubicBezTo>
                    <a:pt x="8" y="150"/>
                    <a:pt x="0" y="183"/>
                    <a:pt x="0" y="215"/>
                  </a:cubicBezTo>
                  <a:cubicBezTo>
                    <a:pt x="0" y="215"/>
                    <a:pt x="0" y="215"/>
                    <a:pt x="0" y="215"/>
                  </a:cubicBezTo>
                  <a:cubicBezTo>
                    <a:pt x="0" y="539"/>
                    <a:pt x="0" y="539"/>
                    <a:pt x="0" y="539"/>
                  </a:cubicBezTo>
                  <a:cubicBezTo>
                    <a:pt x="280" y="377"/>
                    <a:pt x="280" y="377"/>
                    <a:pt x="280" y="377"/>
                  </a:cubicBezTo>
                  <a:cubicBezTo>
                    <a:pt x="280" y="377"/>
                    <a:pt x="280" y="377"/>
                    <a:pt x="280" y="377"/>
                  </a:cubicBezTo>
                  <a:cubicBezTo>
                    <a:pt x="308" y="361"/>
                    <a:pt x="332" y="338"/>
                    <a:pt x="350" y="308"/>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4" name="Google Shape;642;p41"/>
            <p:cNvSpPr/>
            <p:nvPr/>
          </p:nvSpPr>
          <p:spPr>
            <a:xfrm>
              <a:off x="8434850" y="4663708"/>
              <a:ext cx="359635" cy="240202"/>
            </a:xfrm>
            <a:custGeom>
              <a:avLst/>
              <a:gdLst/>
              <a:ahLst/>
              <a:cxnLst/>
              <a:rect l="l" t="t" r="r" b="b"/>
              <a:pathLst>
                <a:path w="562" h="375" extrusionOk="0">
                  <a:moveTo>
                    <a:pt x="375" y="375"/>
                  </a:moveTo>
                  <a:cubicBezTo>
                    <a:pt x="478" y="375"/>
                    <a:pt x="562" y="291"/>
                    <a:pt x="562" y="188"/>
                  </a:cubicBezTo>
                  <a:cubicBezTo>
                    <a:pt x="562" y="84"/>
                    <a:pt x="478" y="0"/>
                    <a:pt x="375" y="0"/>
                  </a:cubicBezTo>
                  <a:cubicBezTo>
                    <a:pt x="340" y="0"/>
                    <a:pt x="308" y="9"/>
                    <a:pt x="280" y="26"/>
                  </a:cubicBezTo>
                  <a:cubicBezTo>
                    <a:pt x="280" y="26"/>
                    <a:pt x="280" y="26"/>
                    <a:pt x="280" y="26"/>
                  </a:cubicBezTo>
                  <a:cubicBezTo>
                    <a:pt x="0" y="188"/>
                    <a:pt x="0" y="188"/>
                    <a:pt x="0" y="188"/>
                  </a:cubicBezTo>
                  <a:cubicBezTo>
                    <a:pt x="280" y="349"/>
                    <a:pt x="280" y="349"/>
                    <a:pt x="280" y="349"/>
                  </a:cubicBezTo>
                  <a:cubicBezTo>
                    <a:pt x="280" y="349"/>
                    <a:pt x="280" y="349"/>
                    <a:pt x="280" y="349"/>
                  </a:cubicBezTo>
                  <a:cubicBezTo>
                    <a:pt x="308" y="366"/>
                    <a:pt x="340" y="375"/>
                    <a:pt x="375" y="375"/>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 name="Google Shape;643;p41"/>
            <p:cNvSpPr/>
            <p:nvPr/>
          </p:nvSpPr>
          <p:spPr>
            <a:xfrm>
              <a:off x="8434850" y="4784253"/>
              <a:ext cx="257327" cy="345178"/>
            </a:xfrm>
            <a:custGeom>
              <a:avLst/>
              <a:gdLst/>
              <a:ahLst/>
              <a:cxnLst/>
              <a:rect l="l" t="t" r="r" b="b"/>
              <a:pathLst>
                <a:path w="402" h="539" extrusionOk="0">
                  <a:moveTo>
                    <a:pt x="25" y="418"/>
                  </a:moveTo>
                  <a:cubicBezTo>
                    <a:pt x="77" y="508"/>
                    <a:pt x="191" y="539"/>
                    <a:pt x="281" y="487"/>
                  </a:cubicBezTo>
                  <a:cubicBezTo>
                    <a:pt x="371" y="435"/>
                    <a:pt x="402" y="320"/>
                    <a:pt x="350" y="231"/>
                  </a:cubicBezTo>
                  <a:cubicBezTo>
                    <a:pt x="332" y="201"/>
                    <a:pt x="308" y="177"/>
                    <a:pt x="280" y="161"/>
                  </a:cubicBezTo>
                  <a:cubicBezTo>
                    <a:pt x="280" y="161"/>
                    <a:pt x="280" y="161"/>
                    <a:pt x="280" y="161"/>
                  </a:cubicBezTo>
                  <a:cubicBezTo>
                    <a:pt x="0" y="0"/>
                    <a:pt x="0" y="0"/>
                    <a:pt x="0" y="0"/>
                  </a:cubicBezTo>
                  <a:cubicBezTo>
                    <a:pt x="0" y="323"/>
                    <a:pt x="0" y="323"/>
                    <a:pt x="0" y="323"/>
                  </a:cubicBezTo>
                  <a:cubicBezTo>
                    <a:pt x="0" y="323"/>
                    <a:pt x="0" y="323"/>
                    <a:pt x="0" y="323"/>
                  </a:cubicBezTo>
                  <a:cubicBezTo>
                    <a:pt x="0" y="355"/>
                    <a:pt x="8" y="388"/>
                    <a:pt x="25" y="418"/>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6" name="Google Shape;644;p41"/>
            <p:cNvSpPr/>
            <p:nvPr/>
          </p:nvSpPr>
          <p:spPr>
            <a:xfrm>
              <a:off x="8074325" y="4663708"/>
              <a:ext cx="360524" cy="240202"/>
            </a:xfrm>
            <a:custGeom>
              <a:avLst/>
              <a:gdLst/>
              <a:ahLst/>
              <a:cxnLst/>
              <a:rect l="l" t="t" r="r" b="b"/>
              <a:pathLst>
                <a:path w="563" h="375" extrusionOk="0">
                  <a:moveTo>
                    <a:pt x="188" y="0"/>
                  </a:moveTo>
                  <a:cubicBezTo>
                    <a:pt x="84" y="0"/>
                    <a:pt x="0" y="84"/>
                    <a:pt x="0" y="188"/>
                  </a:cubicBezTo>
                  <a:cubicBezTo>
                    <a:pt x="0" y="291"/>
                    <a:pt x="84" y="375"/>
                    <a:pt x="188" y="375"/>
                  </a:cubicBezTo>
                  <a:cubicBezTo>
                    <a:pt x="222" y="375"/>
                    <a:pt x="255" y="366"/>
                    <a:pt x="283" y="349"/>
                  </a:cubicBezTo>
                  <a:cubicBezTo>
                    <a:pt x="283" y="349"/>
                    <a:pt x="283" y="349"/>
                    <a:pt x="283" y="349"/>
                  </a:cubicBezTo>
                  <a:cubicBezTo>
                    <a:pt x="563" y="188"/>
                    <a:pt x="563" y="188"/>
                    <a:pt x="563" y="188"/>
                  </a:cubicBezTo>
                  <a:cubicBezTo>
                    <a:pt x="283" y="26"/>
                    <a:pt x="283" y="26"/>
                    <a:pt x="283" y="26"/>
                  </a:cubicBezTo>
                  <a:cubicBezTo>
                    <a:pt x="283" y="26"/>
                    <a:pt x="283" y="26"/>
                    <a:pt x="283" y="26"/>
                  </a:cubicBezTo>
                  <a:cubicBezTo>
                    <a:pt x="255" y="9"/>
                    <a:pt x="222" y="0"/>
                    <a:pt x="188" y="0"/>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7" name="Google Shape;645;p41"/>
            <p:cNvSpPr/>
            <p:nvPr/>
          </p:nvSpPr>
          <p:spPr>
            <a:xfrm>
              <a:off x="8177523" y="4438852"/>
              <a:ext cx="257327" cy="345401"/>
            </a:xfrm>
            <a:custGeom>
              <a:avLst/>
              <a:gdLst/>
              <a:ahLst/>
              <a:cxnLst/>
              <a:rect l="l" t="t" r="r" b="b"/>
              <a:pathLst>
                <a:path w="402" h="539" extrusionOk="0">
                  <a:moveTo>
                    <a:pt x="377" y="120"/>
                  </a:moveTo>
                  <a:cubicBezTo>
                    <a:pt x="325" y="30"/>
                    <a:pt x="210" y="0"/>
                    <a:pt x="120" y="51"/>
                  </a:cubicBezTo>
                  <a:cubicBezTo>
                    <a:pt x="31" y="103"/>
                    <a:pt x="0" y="218"/>
                    <a:pt x="52" y="308"/>
                  </a:cubicBezTo>
                  <a:cubicBezTo>
                    <a:pt x="69" y="338"/>
                    <a:pt x="94" y="361"/>
                    <a:pt x="122" y="377"/>
                  </a:cubicBezTo>
                  <a:cubicBezTo>
                    <a:pt x="122" y="377"/>
                    <a:pt x="122" y="377"/>
                    <a:pt x="122" y="377"/>
                  </a:cubicBezTo>
                  <a:cubicBezTo>
                    <a:pt x="402" y="539"/>
                    <a:pt x="402" y="539"/>
                    <a:pt x="402" y="539"/>
                  </a:cubicBezTo>
                  <a:cubicBezTo>
                    <a:pt x="402" y="215"/>
                    <a:pt x="402" y="215"/>
                    <a:pt x="402" y="215"/>
                  </a:cubicBezTo>
                  <a:cubicBezTo>
                    <a:pt x="402" y="215"/>
                    <a:pt x="402" y="215"/>
                    <a:pt x="402" y="215"/>
                  </a:cubicBezTo>
                  <a:cubicBezTo>
                    <a:pt x="402" y="183"/>
                    <a:pt x="394" y="150"/>
                    <a:pt x="377" y="12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spTree>
    <p:extLst>
      <p:ext uri="{BB962C8B-B14F-4D97-AF65-F5344CB8AC3E}">
        <p14:creationId xmlns:p14="http://schemas.microsoft.com/office/powerpoint/2010/main" val="3821648627"/>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92"/>
        <p:cNvGrpSpPr/>
        <p:nvPr/>
      </p:nvGrpSpPr>
      <p:grpSpPr>
        <a:xfrm>
          <a:off x="0" y="0"/>
          <a:ext cx="0" cy="0"/>
          <a:chOff x="0" y="0"/>
          <a:chExt cx="0" cy="0"/>
        </a:xfrm>
      </p:grpSpPr>
      <p:sp>
        <p:nvSpPr>
          <p:cNvPr id="196" name="Google Shape;196;p28"/>
          <p:cNvSpPr txBox="1">
            <a:spLocks noGrp="1"/>
          </p:cNvSpPr>
          <p:nvPr>
            <p:ph type="sldNum" idx="12"/>
          </p:nvPr>
        </p:nvSpPr>
        <p:spPr>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21</a:t>
            </a:fld>
            <a:endParaRPr/>
          </a:p>
        </p:txBody>
      </p:sp>
      <p:sp>
        <p:nvSpPr>
          <p:cNvPr id="2" name="Rectangle 1"/>
          <p:cNvSpPr/>
          <p:nvPr/>
        </p:nvSpPr>
        <p:spPr>
          <a:xfrm>
            <a:off x="640650" y="146312"/>
            <a:ext cx="3766758" cy="461665"/>
          </a:xfrm>
          <a:prstGeom prst="rect">
            <a:avLst/>
          </a:prstGeom>
        </p:spPr>
        <p:txBody>
          <a:bodyPr wrap="square">
            <a:spAutoFit/>
          </a:bodyPr>
          <a:lstStyle/>
          <a:p>
            <a:r>
              <a:rPr lang="en-US" sz="2400" dirty="0">
                <a:latin typeface="Californian FB" panose="0207040306080B030204" pitchFamily="18" charset="0"/>
              </a:rPr>
              <a:t>Resume Verb List </a:t>
            </a:r>
            <a:endParaRPr lang="en-US" sz="2400" dirty="0"/>
          </a:p>
        </p:txBody>
      </p:sp>
      <p:pic>
        <p:nvPicPr>
          <p:cNvPr id="26" name="Picture 2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8581" y="621792"/>
            <a:ext cx="6230235" cy="4169664"/>
          </a:xfrm>
          <a:prstGeom prst="rect">
            <a:avLst/>
          </a:prstGeom>
        </p:spPr>
      </p:pic>
      <p:grpSp>
        <p:nvGrpSpPr>
          <p:cNvPr id="27" name="Google Shape;473;p41"/>
          <p:cNvGrpSpPr/>
          <p:nvPr/>
        </p:nvGrpSpPr>
        <p:grpSpPr>
          <a:xfrm>
            <a:off x="6672079" y="1655064"/>
            <a:ext cx="1639817" cy="1499616"/>
            <a:chOff x="8841135" y="2681940"/>
            <a:chExt cx="720991" cy="720527"/>
          </a:xfrm>
        </p:grpSpPr>
        <p:sp>
          <p:nvSpPr>
            <p:cNvPr id="28" name="Google Shape;474;p41"/>
            <p:cNvSpPr/>
            <p:nvPr/>
          </p:nvSpPr>
          <p:spPr>
            <a:xfrm>
              <a:off x="8841135" y="2874744"/>
              <a:ext cx="210627" cy="348807"/>
            </a:xfrm>
            <a:custGeom>
              <a:avLst/>
              <a:gdLst/>
              <a:ahLst/>
              <a:cxnLst/>
              <a:rect l="l" t="t" r="r" b="b"/>
              <a:pathLst>
                <a:path w="312" h="516" extrusionOk="0">
                  <a:moveTo>
                    <a:pt x="131" y="453"/>
                  </a:moveTo>
                  <a:cubicBezTo>
                    <a:pt x="126" y="444"/>
                    <a:pt x="125" y="433"/>
                    <a:pt x="128" y="423"/>
                  </a:cubicBezTo>
                  <a:cubicBezTo>
                    <a:pt x="134" y="408"/>
                    <a:pt x="146" y="395"/>
                    <a:pt x="162" y="385"/>
                  </a:cubicBezTo>
                  <a:cubicBezTo>
                    <a:pt x="178" y="375"/>
                    <a:pt x="195" y="371"/>
                    <a:pt x="211" y="374"/>
                  </a:cubicBezTo>
                  <a:cubicBezTo>
                    <a:pt x="222" y="375"/>
                    <a:pt x="231" y="382"/>
                    <a:pt x="236" y="390"/>
                  </a:cubicBezTo>
                  <a:cubicBezTo>
                    <a:pt x="238" y="394"/>
                    <a:pt x="240" y="399"/>
                    <a:pt x="240" y="403"/>
                  </a:cubicBezTo>
                  <a:cubicBezTo>
                    <a:pt x="241" y="410"/>
                    <a:pt x="249" y="415"/>
                    <a:pt x="256" y="411"/>
                  </a:cubicBezTo>
                  <a:cubicBezTo>
                    <a:pt x="306" y="381"/>
                    <a:pt x="306" y="381"/>
                    <a:pt x="306" y="381"/>
                  </a:cubicBezTo>
                  <a:cubicBezTo>
                    <a:pt x="311" y="378"/>
                    <a:pt x="312" y="372"/>
                    <a:pt x="310" y="367"/>
                  </a:cubicBezTo>
                  <a:cubicBezTo>
                    <a:pt x="291" y="333"/>
                    <a:pt x="280" y="293"/>
                    <a:pt x="280" y="251"/>
                  </a:cubicBezTo>
                  <a:cubicBezTo>
                    <a:pt x="279" y="214"/>
                    <a:pt x="287" y="179"/>
                    <a:pt x="300" y="148"/>
                  </a:cubicBezTo>
                  <a:cubicBezTo>
                    <a:pt x="302" y="143"/>
                    <a:pt x="301" y="137"/>
                    <a:pt x="296" y="135"/>
                  </a:cubicBezTo>
                  <a:cubicBezTo>
                    <a:pt x="208" y="85"/>
                    <a:pt x="208" y="85"/>
                    <a:pt x="208" y="85"/>
                  </a:cubicBezTo>
                  <a:cubicBezTo>
                    <a:pt x="206" y="84"/>
                    <a:pt x="204" y="82"/>
                    <a:pt x="204" y="80"/>
                  </a:cubicBezTo>
                  <a:cubicBezTo>
                    <a:pt x="203" y="78"/>
                    <a:pt x="203" y="76"/>
                    <a:pt x="204" y="75"/>
                  </a:cubicBezTo>
                  <a:cubicBezTo>
                    <a:pt x="207" y="69"/>
                    <a:pt x="210" y="63"/>
                    <a:pt x="218" y="62"/>
                  </a:cubicBezTo>
                  <a:cubicBezTo>
                    <a:pt x="222" y="62"/>
                    <a:pt x="226" y="62"/>
                    <a:pt x="230" y="62"/>
                  </a:cubicBezTo>
                  <a:cubicBezTo>
                    <a:pt x="243" y="62"/>
                    <a:pt x="251" y="50"/>
                    <a:pt x="246" y="38"/>
                  </a:cubicBezTo>
                  <a:cubicBezTo>
                    <a:pt x="242" y="26"/>
                    <a:pt x="231" y="17"/>
                    <a:pt x="220" y="11"/>
                  </a:cubicBezTo>
                  <a:cubicBezTo>
                    <a:pt x="209" y="4"/>
                    <a:pt x="195" y="0"/>
                    <a:pt x="182" y="2"/>
                  </a:cubicBezTo>
                  <a:cubicBezTo>
                    <a:pt x="170" y="4"/>
                    <a:pt x="164" y="17"/>
                    <a:pt x="170" y="28"/>
                  </a:cubicBezTo>
                  <a:cubicBezTo>
                    <a:pt x="172" y="32"/>
                    <a:pt x="175" y="35"/>
                    <a:pt x="177" y="39"/>
                  </a:cubicBezTo>
                  <a:cubicBezTo>
                    <a:pt x="180" y="46"/>
                    <a:pt x="177" y="52"/>
                    <a:pt x="173" y="57"/>
                  </a:cubicBezTo>
                  <a:cubicBezTo>
                    <a:pt x="172" y="59"/>
                    <a:pt x="171" y="60"/>
                    <a:pt x="169" y="60"/>
                  </a:cubicBezTo>
                  <a:cubicBezTo>
                    <a:pt x="167" y="61"/>
                    <a:pt x="164" y="61"/>
                    <a:pt x="162" y="59"/>
                  </a:cubicBezTo>
                  <a:cubicBezTo>
                    <a:pt x="70" y="8"/>
                    <a:pt x="70" y="8"/>
                    <a:pt x="70" y="8"/>
                  </a:cubicBezTo>
                  <a:cubicBezTo>
                    <a:pt x="65" y="5"/>
                    <a:pt x="58" y="7"/>
                    <a:pt x="56" y="12"/>
                  </a:cubicBezTo>
                  <a:cubicBezTo>
                    <a:pt x="20" y="85"/>
                    <a:pt x="0" y="167"/>
                    <a:pt x="1" y="254"/>
                  </a:cubicBezTo>
                  <a:cubicBezTo>
                    <a:pt x="2" y="347"/>
                    <a:pt x="26" y="434"/>
                    <a:pt x="69" y="509"/>
                  </a:cubicBezTo>
                  <a:cubicBezTo>
                    <a:pt x="72" y="514"/>
                    <a:pt x="78" y="516"/>
                    <a:pt x="83" y="513"/>
                  </a:cubicBezTo>
                  <a:cubicBezTo>
                    <a:pt x="139" y="480"/>
                    <a:pt x="139" y="480"/>
                    <a:pt x="139" y="480"/>
                  </a:cubicBezTo>
                  <a:cubicBezTo>
                    <a:pt x="146" y="476"/>
                    <a:pt x="146" y="467"/>
                    <a:pt x="140" y="463"/>
                  </a:cubicBezTo>
                  <a:cubicBezTo>
                    <a:pt x="136" y="460"/>
                    <a:pt x="133" y="457"/>
                    <a:pt x="131" y="453"/>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9" name="Google Shape;475;p41"/>
            <p:cNvSpPr/>
            <p:nvPr/>
          </p:nvSpPr>
          <p:spPr>
            <a:xfrm>
              <a:off x="8899694" y="3138374"/>
              <a:ext cx="304599" cy="264093"/>
            </a:xfrm>
            <a:custGeom>
              <a:avLst/>
              <a:gdLst/>
              <a:ahLst/>
              <a:cxnLst/>
              <a:rect l="l" t="t" r="r" b="b"/>
              <a:pathLst>
                <a:path w="451" h="391" extrusionOk="0">
                  <a:moveTo>
                    <a:pt x="423" y="309"/>
                  </a:moveTo>
                  <a:cubicBezTo>
                    <a:pt x="413" y="309"/>
                    <a:pt x="403" y="305"/>
                    <a:pt x="396" y="297"/>
                  </a:cubicBezTo>
                  <a:cubicBezTo>
                    <a:pt x="385" y="285"/>
                    <a:pt x="380" y="268"/>
                    <a:pt x="380" y="249"/>
                  </a:cubicBezTo>
                  <a:cubicBezTo>
                    <a:pt x="379" y="230"/>
                    <a:pt x="385" y="213"/>
                    <a:pt x="394" y="201"/>
                  </a:cubicBezTo>
                  <a:cubicBezTo>
                    <a:pt x="401" y="192"/>
                    <a:pt x="411" y="187"/>
                    <a:pt x="421" y="187"/>
                  </a:cubicBezTo>
                  <a:cubicBezTo>
                    <a:pt x="426" y="187"/>
                    <a:pt x="431" y="188"/>
                    <a:pt x="435" y="190"/>
                  </a:cubicBezTo>
                  <a:cubicBezTo>
                    <a:pt x="442" y="193"/>
                    <a:pt x="449" y="188"/>
                    <a:pt x="449" y="180"/>
                  </a:cubicBezTo>
                  <a:cubicBezTo>
                    <a:pt x="448" y="122"/>
                    <a:pt x="448" y="122"/>
                    <a:pt x="448" y="122"/>
                  </a:cubicBezTo>
                  <a:cubicBezTo>
                    <a:pt x="448" y="117"/>
                    <a:pt x="444" y="112"/>
                    <a:pt x="438" y="112"/>
                  </a:cubicBezTo>
                  <a:cubicBezTo>
                    <a:pt x="359" y="109"/>
                    <a:pt x="288" y="70"/>
                    <a:pt x="243" y="10"/>
                  </a:cubicBezTo>
                  <a:cubicBezTo>
                    <a:pt x="240" y="6"/>
                    <a:pt x="234" y="5"/>
                    <a:pt x="230" y="7"/>
                  </a:cubicBezTo>
                  <a:cubicBezTo>
                    <a:pt x="143" y="59"/>
                    <a:pt x="143" y="59"/>
                    <a:pt x="143" y="59"/>
                  </a:cubicBezTo>
                  <a:cubicBezTo>
                    <a:pt x="141" y="60"/>
                    <a:pt x="139" y="61"/>
                    <a:pt x="136" y="60"/>
                  </a:cubicBezTo>
                  <a:cubicBezTo>
                    <a:pt x="134" y="59"/>
                    <a:pt x="133" y="59"/>
                    <a:pt x="132" y="57"/>
                  </a:cubicBezTo>
                  <a:cubicBezTo>
                    <a:pt x="128" y="51"/>
                    <a:pt x="125" y="46"/>
                    <a:pt x="128" y="39"/>
                  </a:cubicBezTo>
                  <a:cubicBezTo>
                    <a:pt x="130" y="35"/>
                    <a:pt x="133" y="32"/>
                    <a:pt x="135" y="28"/>
                  </a:cubicBezTo>
                  <a:cubicBezTo>
                    <a:pt x="140" y="17"/>
                    <a:pt x="134" y="4"/>
                    <a:pt x="122" y="2"/>
                  </a:cubicBezTo>
                  <a:cubicBezTo>
                    <a:pt x="109" y="0"/>
                    <a:pt x="95" y="4"/>
                    <a:pt x="84" y="11"/>
                  </a:cubicBezTo>
                  <a:cubicBezTo>
                    <a:pt x="73" y="18"/>
                    <a:pt x="63" y="27"/>
                    <a:pt x="58" y="39"/>
                  </a:cubicBezTo>
                  <a:cubicBezTo>
                    <a:pt x="54" y="52"/>
                    <a:pt x="62" y="63"/>
                    <a:pt x="75" y="63"/>
                  </a:cubicBezTo>
                  <a:cubicBezTo>
                    <a:pt x="79" y="63"/>
                    <a:pt x="83" y="63"/>
                    <a:pt x="88" y="63"/>
                  </a:cubicBezTo>
                  <a:cubicBezTo>
                    <a:pt x="95" y="64"/>
                    <a:pt x="98" y="69"/>
                    <a:pt x="102" y="75"/>
                  </a:cubicBezTo>
                  <a:cubicBezTo>
                    <a:pt x="103" y="77"/>
                    <a:pt x="103" y="78"/>
                    <a:pt x="102" y="80"/>
                  </a:cubicBezTo>
                  <a:cubicBezTo>
                    <a:pt x="102" y="82"/>
                    <a:pt x="100" y="84"/>
                    <a:pt x="98" y="86"/>
                  </a:cubicBezTo>
                  <a:cubicBezTo>
                    <a:pt x="7" y="140"/>
                    <a:pt x="7" y="140"/>
                    <a:pt x="7" y="140"/>
                  </a:cubicBezTo>
                  <a:cubicBezTo>
                    <a:pt x="2" y="143"/>
                    <a:pt x="0" y="149"/>
                    <a:pt x="4" y="154"/>
                  </a:cubicBezTo>
                  <a:cubicBezTo>
                    <a:pt x="98" y="296"/>
                    <a:pt x="259" y="389"/>
                    <a:pt x="441" y="391"/>
                  </a:cubicBezTo>
                  <a:cubicBezTo>
                    <a:pt x="447" y="391"/>
                    <a:pt x="451" y="387"/>
                    <a:pt x="451" y="381"/>
                  </a:cubicBezTo>
                  <a:cubicBezTo>
                    <a:pt x="450" y="316"/>
                    <a:pt x="450" y="316"/>
                    <a:pt x="450" y="316"/>
                  </a:cubicBezTo>
                  <a:cubicBezTo>
                    <a:pt x="450" y="308"/>
                    <a:pt x="443" y="304"/>
                    <a:pt x="436" y="307"/>
                  </a:cubicBezTo>
                  <a:cubicBezTo>
                    <a:pt x="432" y="308"/>
                    <a:pt x="427" y="309"/>
                    <a:pt x="423" y="309"/>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30" name="Google Shape;476;p41"/>
            <p:cNvSpPr/>
            <p:nvPr/>
          </p:nvSpPr>
          <p:spPr>
            <a:xfrm>
              <a:off x="8889743" y="2681940"/>
              <a:ext cx="344871" cy="273814"/>
            </a:xfrm>
            <a:custGeom>
              <a:avLst/>
              <a:gdLst/>
              <a:ahLst/>
              <a:cxnLst/>
              <a:rect l="l" t="t" r="r" b="b"/>
              <a:pathLst>
                <a:path w="511" h="405" extrusionOk="0">
                  <a:moveTo>
                    <a:pt x="83" y="286"/>
                  </a:moveTo>
                  <a:cubicBezTo>
                    <a:pt x="88" y="277"/>
                    <a:pt x="97" y="271"/>
                    <a:pt x="108" y="269"/>
                  </a:cubicBezTo>
                  <a:cubicBezTo>
                    <a:pt x="123" y="266"/>
                    <a:pt x="141" y="270"/>
                    <a:pt x="157" y="279"/>
                  </a:cubicBezTo>
                  <a:cubicBezTo>
                    <a:pt x="174" y="288"/>
                    <a:pt x="186" y="301"/>
                    <a:pt x="191" y="316"/>
                  </a:cubicBezTo>
                  <a:cubicBezTo>
                    <a:pt x="195" y="326"/>
                    <a:pt x="195" y="337"/>
                    <a:pt x="189" y="346"/>
                  </a:cubicBezTo>
                  <a:cubicBezTo>
                    <a:pt x="187" y="350"/>
                    <a:pt x="184" y="354"/>
                    <a:pt x="181" y="356"/>
                  </a:cubicBezTo>
                  <a:cubicBezTo>
                    <a:pt x="175" y="361"/>
                    <a:pt x="175" y="370"/>
                    <a:pt x="182" y="373"/>
                  </a:cubicBezTo>
                  <a:cubicBezTo>
                    <a:pt x="233" y="402"/>
                    <a:pt x="233" y="402"/>
                    <a:pt x="233" y="402"/>
                  </a:cubicBezTo>
                  <a:cubicBezTo>
                    <a:pt x="237" y="405"/>
                    <a:pt x="243" y="403"/>
                    <a:pt x="246" y="398"/>
                  </a:cubicBezTo>
                  <a:cubicBezTo>
                    <a:pt x="286" y="335"/>
                    <a:pt x="353" y="290"/>
                    <a:pt x="432" y="280"/>
                  </a:cubicBezTo>
                  <a:cubicBezTo>
                    <a:pt x="437" y="280"/>
                    <a:pt x="441" y="275"/>
                    <a:pt x="441" y="270"/>
                  </a:cubicBezTo>
                  <a:cubicBezTo>
                    <a:pt x="440" y="170"/>
                    <a:pt x="440" y="170"/>
                    <a:pt x="440" y="170"/>
                  </a:cubicBezTo>
                  <a:cubicBezTo>
                    <a:pt x="440" y="167"/>
                    <a:pt x="441" y="164"/>
                    <a:pt x="442" y="163"/>
                  </a:cubicBezTo>
                  <a:cubicBezTo>
                    <a:pt x="444" y="161"/>
                    <a:pt x="445" y="161"/>
                    <a:pt x="447" y="160"/>
                  </a:cubicBezTo>
                  <a:cubicBezTo>
                    <a:pt x="454" y="160"/>
                    <a:pt x="460" y="160"/>
                    <a:pt x="465" y="166"/>
                  </a:cubicBezTo>
                  <a:cubicBezTo>
                    <a:pt x="467" y="170"/>
                    <a:pt x="469" y="174"/>
                    <a:pt x="471" y="177"/>
                  </a:cubicBezTo>
                  <a:cubicBezTo>
                    <a:pt x="478" y="188"/>
                    <a:pt x="492" y="189"/>
                    <a:pt x="500" y="179"/>
                  </a:cubicBezTo>
                  <a:cubicBezTo>
                    <a:pt x="508" y="169"/>
                    <a:pt x="511" y="155"/>
                    <a:pt x="510" y="142"/>
                  </a:cubicBezTo>
                  <a:cubicBezTo>
                    <a:pt x="511" y="129"/>
                    <a:pt x="507" y="115"/>
                    <a:pt x="499" y="106"/>
                  </a:cubicBezTo>
                  <a:cubicBezTo>
                    <a:pt x="491" y="96"/>
                    <a:pt x="477" y="97"/>
                    <a:pt x="470" y="108"/>
                  </a:cubicBezTo>
                  <a:cubicBezTo>
                    <a:pt x="468" y="112"/>
                    <a:pt x="466" y="116"/>
                    <a:pt x="464" y="119"/>
                  </a:cubicBezTo>
                  <a:cubicBezTo>
                    <a:pt x="460" y="125"/>
                    <a:pt x="453" y="125"/>
                    <a:pt x="447" y="125"/>
                  </a:cubicBezTo>
                  <a:cubicBezTo>
                    <a:pt x="445" y="125"/>
                    <a:pt x="443" y="124"/>
                    <a:pt x="442" y="123"/>
                  </a:cubicBezTo>
                  <a:cubicBezTo>
                    <a:pt x="440" y="121"/>
                    <a:pt x="439" y="119"/>
                    <a:pt x="439" y="116"/>
                  </a:cubicBezTo>
                  <a:cubicBezTo>
                    <a:pt x="438" y="11"/>
                    <a:pt x="438" y="11"/>
                    <a:pt x="438" y="11"/>
                  </a:cubicBezTo>
                  <a:cubicBezTo>
                    <a:pt x="438" y="5"/>
                    <a:pt x="433" y="0"/>
                    <a:pt x="427" y="1"/>
                  </a:cubicBezTo>
                  <a:cubicBezTo>
                    <a:pt x="246" y="12"/>
                    <a:pt x="91" y="114"/>
                    <a:pt x="3" y="261"/>
                  </a:cubicBezTo>
                  <a:cubicBezTo>
                    <a:pt x="0" y="266"/>
                    <a:pt x="2" y="272"/>
                    <a:pt x="7" y="275"/>
                  </a:cubicBezTo>
                  <a:cubicBezTo>
                    <a:pt x="64" y="307"/>
                    <a:pt x="64" y="307"/>
                    <a:pt x="64" y="307"/>
                  </a:cubicBezTo>
                  <a:cubicBezTo>
                    <a:pt x="70" y="311"/>
                    <a:pt x="78" y="306"/>
                    <a:pt x="79" y="299"/>
                  </a:cubicBezTo>
                  <a:cubicBezTo>
                    <a:pt x="79" y="295"/>
                    <a:pt x="81" y="290"/>
                    <a:pt x="83" y="286"/>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31" name="Google Shape;477;p41"/>
            <p:cNvSpPr/>
            <p:nvPr/>
          </p:nvSpPr>
          <p:spPr>
            <a:xfrm>
              <a:off x="9198969" y="2681940"/>
              <a:ext cx="304599" cy="264325"/>
            </a:xfrm>
            <a:custGeom>
              <a:avLst/>
              <a:gdLst/>
              <a:ahLst/>
              <a:cxnLst/>
              <a:rect l="l" t="t" r="r" b="b"/>
              <a:pathLst>
                <a:path w="451" h="391" extrusionOk="0">
                  <a:moveTo>
                    <a:pt x="28" y="81"/>
                  </a:moveTo>
                  <a:cubicBezTo>
                    <a:pt x="38" y="81"/>
                    <a:pt x="48" y="86"/>
                    <a:pt x="55" y="94"/>
                  </a:cubicBezTo>
                  <a:cubicBezTo>
                    <a:pt x="66" y="106"/>
                    <a:pt x="71" y="123"/>
                    <a:pt x="71" y="142"/>
                  </a:cubicBezTo>
                  <a:cubicBezTo>
                    <a:pt x="72" y="161"/>
                    <a:pt x="66" y="178"/>
                    <a:pt x="57" y="190"/>
                  </a:cubicBezTo>
                  <a:cubicBezTo>
                    <a:pt x="50" y="198"/>
                    <a:pt x="40" y="203"/>
                    <a:pt x="30" y="203"/>
                  </a:cubicBezTo>
                  <a:cubicBezTo>
                    <a:pt x="25" y="204"/>
                    <a:pt x="20" y="203"/>
                    <a:pt x="16" y="201"/>
                  </a:cubicBezTo>
                  <a:cubicBezTo>
                    <a:pt x="9" y="198"/>
                    <a:pt x="2" y="203"/>
                    <a:pt x="2" y="210"/>
                  </a:cubicBezTo>
                  <a:cubicBezTo>
                    <a:pt x="3" y="269"/>
                    <a:pt x="3" y="269"/>
                    <a:pt x="3" y="269"/>
                  </a:cubicBezTo>
                  <a:cubicBezTo>
                    <a:pt x="3" y="274"/>
                    <a:pt x="7" y="279"/>
                    <a:pt x="13" y="279"/>
                  </a:cubicBezTo>
                  <a:cubicBezTo>
                    <a:pt x="92" y="281"/>
                    <a:pt x="163" y="321"/>
                    <a:pt x="208" y="381"/>
                  </a:cubicBezTo>
                  <a:cubicBezTo>
                    <a:pt x="211" y="385"/>
                    <a:pt x="217" y="386"/>
                    <a:pt x="221" y="383"/>
                  </a:cubicBezTo>
                  <a:cubicBezTo>
                    <a:pt x="308" y="332"/>
                    <a:pt x="308" y="332"/>
                    <a:pt x="308" y="332"/>
                  </a:cubicBezTo>
                  <a:cubicBezTo>
                    <a:pt x="310" y="331"/>
                    <a:pt x="312" y="330"/>
                    <a:pt x="315" y="331"/>
                  </a:cubicBezTo>
                  <a:cubicBezTo>
                    <a:pt x="316" y="331"/>
                    <a:pt x="318" y="332"/>
                    <a:pt x="319" y="334"/>
                  </a:cubicBezTo>
                  <a:cubicBezTo>
                    <a:pt x="323" y="339"/>
                    <a:pt x="326" y="345"/>
                    <a:pt x="323" y="352"/>
                  </a:cubicBezTo>
                  <a:cubicBezTo>
                    <a:pt x="321" y="356"/>
                    <a:pt x="318" y="359"/>
                    <a:pt x="316" y="363"/>
                  </a:cubicBezTo>
                  <a:cubicBezTo>
                    <a:pt x="311" y="374"/>
                    <a:pt x="317" y="387"/>
                    <a:pt x="329" y="389"/>
                  </a:cubicBezTo>
                  <a:cubicBezTo>
                    <a:pt x="342" y="391"/>
                    <a:pt x="356" y="386"/>
                    <a:pt x="367" y="379"/>
                  </a:cubicBezTo>
                  <a:cubicBezTo>
                    <a:pt x="378" y="373"/>
                    <a:pt x="388" y="363"/>
                    <a:pt x="393" y="351"/>
                  </a:cubicBezTo>
                  <a:cubicBezTo>
                    <a:pt x="397" y="339"/>
                    <a:pt x="389" y="328"/>
                    <a:pt x="376" y="328"/>
                  </a:cubicBezTo>
                  <a:cubicBezTo>
                    <a:pt x="372" y="327"/>
                    <a:pt x="368" y="328"/>
                    <a:pt x="363" y="328"/>
                  </a:cubicBezTo>
                  <a:cubicBezTo>
                    <a:pt x="356" y="327"/>
                    <a:pt x="353" y="322"/>
                    <a:pt x="349" y="316"/>
                  </a:cubicBezTo>
                  <a:cubicBezTo>
                    <a:pt x="348" y="314"/>
                    <a:pt x="348" y="312"/>
                    <a:pt x="349" y="311"/>
                  </a:cubicBezTo>
                  <a:cubicBezTo>
                    <a:pt x="349" y="308"/>
                    <a:pt x="351" y="306"/>
                    <a:pt x="353" y="305"/>
                  </a:cubicBezTo>
                  <a:cubicBezTo>
                    <a:pt x="444" y="251"/>
                    <a:pt x="444" y="251"/>
                    <a:pt x="444" y="251"/>
                  </a:cubicBezTo>
                  <a:cubicBezTo>
                    <a:pt x="449" y="248"/>
                    <a:pt x="451" y="241"/>
                    <a:pt x="447" y="237"/>
                  </a:cubicBezTo>
                  <a:cubicBezTo>
                    <a:pt x="353" y="95"/>
                    <a:pt x="192" y="2"/>
                    <a:pt x="10" y="0"/>
                  </a:cubicBezTo>
                  <a:cubicBezTo>
                    <a:pt x="4" y="0"/>
                    <a:pt x="0" y="4"/>
                    <a:pt x="0" y="10"/>
                  </a:cubicBezTo>
                  <a:cubicBezTo>
                    <a:pt x="1" y="75"/>
                    <a:pt x="1" y="75"/>
                    <a:pt x="1" y="75"/>
                  </a:cubicBezTo>
                  <a:cubicBezTo>
                    <a:pt x="1" y="83"/>
                    <a:pt x="8" y="87"/>
                    <a:pt x="15" y="84"/>
                  </a:cubicBezTo>
                  <a:cubicBezTo>
                    <a:pt x="19" y="82"/>
                    <a:pt x="24" y="81"/>
                    <a:pt x="28" y="8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32" name="Google Shape;478;p41"/>
            <p:cNvSpPr/>
            <p:nvPr/>
          </p:nvSpPr>
          <p:spPr>
            <a:xfrm>
              <a:off x="9351499" y="2861088"/>
              <a:ext cx="210627" cy="348807"/>
            </a:xfrm>
            <a:custGeom>
              <a:avLst/>
              <a:gdLst/>
              <a:ahLst/>
              <a:cxnLst/>
              <a:rect l="l" t="t" r="r" b="b"/>
              <a:pathLst>
                <a:path w="312" h="516" extrusionOk="0">
                  <a:moveTo>
                    <a:pt x="181" y="63"/>
                  </a:moveTo>
                  <a:cubicBezTo>
                    <a:pt x="186" y="72"/>
                    <a:pt x="187" y="83"/>
                    <a:pt x="184" y="93"/>
                  </a:cubicBezTo>
                  <a:cubicBezTo>
                    <a:pt x="178" y="108"/>
                    <a:pt x="166" y="121"/>
                    <a:pt x="150" y="130"/>
                  </a:cubicBezTo>
                  <a:cubicBezTo>
                    <a:pt x="134" y="140"/>
                    <a:pt x="117" y="144"/>
                    <a:pt x="101" y="142"/>
                  </a:cubicBezTo>
                  <a:cubicBezTo>
                    <a:pt x="90" y="140"/>
                    <a:pt x="81" y="134"/>
                    <a:pt x="76" y="125"/>
                  </a:cubicBezTo>
                  <a:cubicBezTo>
                    <a:pt x="74" y="121"/>
                    <a:pt x="72" y="117"/>
                    <a:pt x="72" y="113"/>
                  </a:cubicBezTo>
                  <a:cubicBezTo>
                    <a:pt x="71" y="105"/>
                    <a:pt x="63" y="101"/>
                    <a:pt x="56" y="105"/>
                  </a:cubicBezTo>
                  <a:cubicBezTo>
                    <a:pt x="6" y="135"/>
                    <a:pt x="6" y="135"/>
                    <a:pt x="6" y="135"/>
                  </a:cubicBezTo>
                  <a:cubicBezTo>
                    <a:pt x="1" y="137"/>
                    <a:pt x="0" y="143"/>
                    <a:pt x="2" y="148"/>
                  </a:cubicBezTo>
                  <a:cubicBezTo>
                    <a:pt x="21" y="183"/>
                    <a:pt x="32" y="223"/>
                    <a:pt x="32" y="265"/>
                  </a:cubicBezTo>
                  <a:cubicBezTo>
                    <a:pt x="33" y="302"/>
                    <a:pt x="25" y="337"/>
                    <a:pt x="12" y="368"/>
                  </a:cubicBezTo>
                  <a:cubicBezTo>
                    <a:pt x="10" y="373"/>
                    <a:pt x="11" y="379"/>
                    <a:pt x="16" y="381"/>
                  </a:cubicBezTo>
                  <a:cubicBezTo>
                    <a:pt x="104" y="430"/>
                    <a:pt x="104" y="430"/>
                    <a:pt x="104" y="430"/>
                  </a:cubicBezTo>
                  <a:cubicBezTo>
                    <a:pt x="106" y="432"/>
                    <a:pt x="108" y="434"/>
                    <a:pt x="108" y="436"/>
                  </a:cubicBezTo>
                  <a:cubicBezTo>
                    <a:pt x="109" y="438"/>
                    <a:pt x="109" y="439"/>
                    <a:pt x="108" y="441"/>
                  </a:cubicBezTo>
                  <a:cubicBezTo>
                    <a:pt x="105" y="447"/>
                    <a:pt x="102" y="453"/>
                    <a:pt x="94" y="453"/>
                  </a:cubicBezTo>
                  <a:cubicBezTo>
                    <a:pt x="90" y="454"/>
                    <a:pt x="86" y="453"/>
                    <a:pt x="82" y="453"/>
                  </a:cubicBezTo>
                  <a:cubicBezTo>
                    <a:pt x="69" y="454"/>
                    <a:pt x="61" y="466"/>
                    <a:pt x="65" y="478"/>
                  </a:cubicBezTo>
                  <a:cubicBezTo>
                    <a:pt x="70" y="489"/>
                    <a:pt x="81" y="499"/>
                    <a:pt x="92" y="505"/>
                  </a:cubicBezTo>
                  <a:cubicBezTo>
                    <a:pt x="103" y="512"/>
                    <a:pt x="117" y="516"/>
                    <a:pt x="130" y="514"/>
                  </a:cubicBezTo>
                  <a:cubicBezTo>
                    <a:pt x="142" y="511"/>
                    <a:pt x="148" y="499"/>
                    <a:pt x="142" y="487"/>
                  </a:cubicBezTo>
                  <a:cubicBezTo>
                    <a:pt x="140" y="484"/>
                    <a:pt x="137" y="480"/>
                    <a:pt x="135" y="477"/>
                  </a:cubicBezTo>
                  <a:cubicBezTo>
                    <a:pt x="132" y="470"/>
                    <a:pt x="135" y="464"/>
                    <a:pt x="139" y="458"/>
                  </a:cubicBezTo>
                  <a:cubicBezTo>
                    <a:pt x="140" y="457"/>
                    <a:pt x="141" y="456"/>
                    <a:pt x="143" y="455"/>
                  </a:cubicBezTo>
                  <a:cubicBezTo>
                    <a:pt x="145" y="455"/>
                    <a:pt x="148" y="455"/>
                    <a:pt x="150" y="456"/>
                  </a:cubicBezTo>
                  <a:cubicBezTo>
                    <a:pt x="242" y="508"/>
                    <a:pt x="242" y="508"/>
                    <a:pt x="242" y="508"/>
                  </a:cubicBezTo>
                  <a:cubicBezTo>
                    <a:pt x="247" y="511"/>
                    <a:pt x="254" y="509"/>
                    <a:pt x="256" y="504"/>
                  </a:cubicBezTo>
                  <a:cubicBezTo>
                    <a:pt x="292" y="431"/>
                    <a:pt x="312" y="349"/>
                    <a:pt x="311" y="262"/>
                  </a:cubicBezTo>
                  <a:cubicBezTo>
                    <a:pt x="310" y="169"/>
                    <a:pt x="286" y="82"/>
                    <a:pt x="243" y="6"/>
                  </a:cubicBezTo>
                  <a:cubicBezTo>
                    <a:pt x="240" y="1"/>
                    <a:pt x="234" y="0"/>
                    <a:pt x="229" y="3"/>
                  </a:cubicBezTo>
                  <a:cubicBezTo>
                    <a:pt x="173" y="36"/>
                    <a:pt x="173" y="36"/>
                    <a:pt x="173" y="36"/>
                  </a:cubicBezTo>
                  <a:cubicBezTo>
                    <a:pt x="166" y="40"/>
                    <a:pt x="166" y="49"/>
                    <a:pt x="172" y="53"/>
                  </a:cubicBezTo>
                  <a:cubicBezTo>
                    <a:pt x="176" y="56"/>
                    <a:pt x="179" y="59"/>
                    <a:pt x="181" y="63"/>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33" name="Google Shape;479;p41"/>
            <p:cNvSpPr/>
            <p:nvPr/>
          </p:nvSpPr>
          <p:spPr>
            <a:xfrm>
              <a:off x="9168648" y="3128885"/>
              <a:ext cx="344871" cy="273120"/>
            </a:xfrm>
            <a:custGeom>
              <a:avLst/>
              <a:gdLst/>
              <a:ahLst/>
              <a:cxnLst/>
              <a:rect l="l" t="t" r="r" b="b"/>
              <a:pathLst>
                <a:path w="511" h="404" extrusionOk="0">
                  <a:moveTo>
                    <a:pt x="428" y="119"/>
                  </a:moveTo>
                  <a:cubicBezTo>
                    <a:pt x="423" y="128"/>
                    <a:pt x="414" y="134"/>
                    <a:pt x="403" y="136"/>
                  </a:cubicBezTo>
                  <a:cubicBezTo>
                    <a:pt x="388" y="139"/>
                    <a:pt x="370" y="135"/>
                    <a:pt x="354" y="125"/>
                  </a:cubicBezTo>
                  <a:cubicBezTo>
                    <a:pt x="337" y="116"/>
                    <a:pt x="325" y="103"/>
                    <a:pt x="320" y="89"/>
                  </a:cubicBezTo>
                  <a:cubicBezTo>
                    <a:pt x="316" y="79"/>
                    <a:pt x="316" y="68"/>
                    <a:pt x="322" y="59"/>
                  </a:cubicBezTo>
                  <a:cubicBezTo>
                    <a:pt x="324" y="55"/>
                    <a:pt x="327" y="51"/>
                    <a:pt x="330" y="48"/>
                  </a:cubicBezTo>
                  <a:cubicBezTo>
                    <a:pt x="336" y="44"/>
                    <a:pt x="336" y="35"/>
                    <a:pt x="329" y="31"/>
                  </a:cubicBezTo>
                  <a:cubicBezTo>
                    <a:pt x="278" y="3"/>
                    <a:pt x="278" y="3"/>
                    <a:pt x="278" y="3"/>
                  </a:cubicBezTo>
                  <a:cubicBezTo>
                    <a:pt x="274" y="0"/>
                    <a:pt x="268" y="2"/>
                    <a:pt x="265" y="6"/>
                  </a:cubicBezTo>
                  <a:cubicBezTo>
                    <a:pt x="225" y="70"/>
                    <a:pt x="157" y="115"/>
                    <a:pt x="79" y="124"/>
                  </a:cubicBezTo>
                  <a:cubicBezTo>
                    <a:pt x="74" y="125"/>
                    <a:pt x="70" y="129"/>
                    <a:pt x="70" y="135"/>
                  </a:cubicBezTo>
                  <a:cubicBezTo>
                    <a:pt x="71" y="235"/>
                    <a:pt x="71" y="235"/>
                    <a:pt x="71" y="235"/>
                  </a:cubicBezTo>
                  <a:cubicBezTo>
                    <a:pt x="71" y="238"/>
                    <a:pt x="70" y="240"/>
                    <a:pt x="69" y="242"/>
                  </a:cubicBezTo>
                  <a:cubicBezTo>
                    <a:pt x="67" y="243"/>
                    <a:pt x="66" y="244"/>
                    <a:pt x="64" y="244"/>
                  </a:cubicBezTo>
                  <a:cubicBezTo>
                    <a:pt x="57" y="245"/>
                    <a:pt x="51" y="245"/>
                    <a:pt x="46" y="238"/>
                  </a:cubicBezTo>
                  <a:cubicBezTo>
                    <a:pt x="44" y="235"/>
                    <a:pt x="42" y="231"/>
                    <a:pt x="40" y="228"/>
                  </a:cubicBezTo>
                  <a:cubicBezTo>
                    <a:pt x="33" y="217"/>
                    <a:pt x="19" y="216"/>
                    <a:pt x="11" y="226"/>
                  </a:cubicBezTo>
                  <a:cubicBezTo>
                    <a:pt x="3" y="236"/>
                    <a:pt x="0" y="250"/>
                    <a:pt x="1" y="263"/>
                  </a:cubicBezTo>
                  <a:cubicBezTo>
                    <a:pt x="0" y="276"/>
                    <a:pt x="4" y="290"/>
                    <a:pt x="12" y="299"/>
                  </a:cubicBezTo>
                  <a:cubicBezTo>
                    <a:pt x="20" y="309"/>
                    <a:pt x="34" y="308"/>
                    <a:pt x="41" y="297"/>
                  </a:cubicBezTo>
                  <a:cubicBezTo>
                    <a:pt x="43" y="293"/>
                    <a:pt x="45" y="289"/>
                    <a:pt x="47" y="286"/>
                  </a:cubicBezTo>
                  <a:cubicBezTo>
                    <a:pt x="51" y="279"/>
                    <a:pt x="58" y="279"/>
                    <a:pt x="64" y="279"/>
                  </a:cubicBezTo>
                  <a:cubicBezTo>
                    <a:pt x="66" y="279"/>
                    <a:pt x="68" y="280"/>
                    <a:pt x="69" y="281"/>
                  </a:cubicBezTo>
                  <a:cubicBezTo>
                    <a:pt x="71" y="283"/>
                    <a:pt x="72" y="286"/>
                    <a:pt x="72" y="288"/>
                  </a:cubicBezTo>
                  <a:cubicBezTo>
                    <a:pt x="73" y="394"/>
                    <a:pt x="73" y="394"/>
                    <a:pt x="73" y="394"/>
                  </a:cubicBezTo>
                  <a:cubicBezTo>
                    <a:pt x="73" y="400"/>
                    <a:pt x="78" y="404"/>
                    <a:pt x="84" y="404"/>
                  </a:cubicBezTo>
                  <a:cubicBezTo>
                    <a:pt x="265" y="392"/>
                    <a:pt x="420" y="291"/>
                    <a:pt x="508" y="144"/>
                  </a:cubicBezTo>
                  <a:cubicBezTo>
                    <a:pt x="511" y="139"/>
                    <a:pt x="509" y="133"/>
                    <a:pt x="504" y="130"/>
                  </a:cubicBezTo>
                  <a:cubicBezTo>
                    <a:pt x="447" y="98"/>
                    <a:pt x="447" y="98"/>
                    <a:pt x="447" y="98"/>
                  </a:cubicBezTo>
                  <a:cubicBezTo>
                    <a:pt x="441" y="94"/>
                    <a:pt x="433" y="98"/>
                    <a:pt x="432" y="106"/>
                  </a:cubicBezTo>
                  <a:cubicBezTo>
                    <a:pt x="432" y="110"/>
                    <a:pt x="430" y="115"/>
                    <a:pt x="428" y="119"/>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showMasterSp="0">
  <p:cSld>
    <p:bg>
      <p:bgPr>
        <a:solidFill>
          <a:schemeClr val="lt1"/>
        </a:solidFill>
        <a:effectLst/>
      </p:bgPr>
    </p:bg>
    <p:spTree>
      <p:nvGrpSpPr>
        <p:cNvPr id="1" name="Shape 166"/>
        <p:cNvGrpSpPr/>
        <p:nvPr/>
      </p:nvGrpSpPr>
      <p:grpSpPr>
        <a:xfrm>
          <a:off x="0" y="0"/>
          <a:ext cx="0" cy="0"/>
          <a:chOff x="0" y="0"/>
          <a:chExt cx="0" cy="0"/>
        </a:xfrm>
      </p:grpSpPr>
      <p:sp>
        <p:nvSpPr>
          <p:cNvPr id="167" name="Google Shape;167;p26"/>
          <p:cNvSpPr txBox="1">
            <a:spLocks noGrp="1"/>
          </p:cNvSpPr>
          <p:nvPr>
            <p:ph type="title"/>
          </p:nvPr>
        </p:nvSpPr>
        <p:spPr>
          <a:xfrm>
            <a:off x="301752" y="308578"/>
            <a:ext cx="4522742" cy="542313"/>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Contact Information</a:t>
            </a:r>
            <a:endParaRPr dirty="0"/>
          </a:p>
        </p:txBody>
      </p:sp>
      <p:sp>
        <p:nvSpPr>
          <p:cNvPr id="168" name="Google Shape;168;p26"/>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22</a:t>
            </a:fld>
            <a:endParaRPr/>
          </a:p>
        </p:txBody>
      </p:sp>
      <p:sp>
        <p:nvSpPr>
          <p:cNvPr id="173" name="Google Shape;173;p26"/>
          <p:cNvSpPr/>
          <p:nvPr/>
        </p:nvSpPr>
        <p:spPr>
          <a:xfrm>
            <a:off x="3630880" y="3726711"/>
            <a:ext cx="1324684" cy="880252"/>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dirty="0">
                <a:solidFill>
                  <a:schemeClr val="dk1"/>
                </a:solidFill>
                <a:latin typeface="Inter-Regular"/>
                <a:ea typeface="Inter-Regular"/>
                <a:cs typeface="Inter-Regular"/>
                <a:sym typeface="Inter-Regular"/>
              </a:rPr>
              <a:t>LinkedIn Public URL</a:t>
            </a:r>
            <a:endParaRPr sz="1200" dirty="0">
              <a:solidFill>
                <a:schemeClr val="dk1"/>
              </a:solidFill>
              <a:latin typeface="Inter-Regular"/>
              <a:ea typeface="Inter-Regular"/>
              <a:cs typeface="Inter-Regular"/>
              <a:sym typeface="Inter-Regular"/>
            </a:endParaRPr>
          </a:p>
        </p:txBody>
      </p:sp>
      <p:sp>
        <p:nvSpPr>
          <p:cNvPr id="174" name="Google Shape;174;p26"/>
          <p:cNvSpPr/>
          <p:nvPr/>
        </p:nvSpPr>
        <p:spPr>
          <a:xfrm>
            <a:off x="3630880" y="850891"/>
            <a:ext cx="1408176" cy="664383"/>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dirty="0">
                <a:solidFill>
                  <a:schemeClr val="tx1">
                    <a:lumMod val="50000"/>
                  </a:schemeClr>
                </a:solidFill>
                <a:latin typeface="Inter-Regular"/>
                <a:ea typeface="Inter-Regular"/>
                <a:cs typeface="Inter-Regular"/>
                <a:sym typeface="Inter-Regular"/>
              </a:rPr>
              <a:t>Full Name</a:t>
            </a:r>
            <a:endParaRPr sz="1200" dirty="0">
              <a:solidFill>
                <a:schemeClr val="tx1">
                  <a:lumMod val="50000"/>
                </a:schemeClr>
              </a:solidFill>
              <a:latin typeface="Inter-Regular"/>
              <a:ea typeface="Inter-Regular"/>
              <a:cs typeface="Inter-Regular"/>
              <a:sym typeface="Inter-Regular"/>
            </a:endParaRPr>
          </a:p>
        </p:txBody>
      </p:sp>
      <p:cxnSp>
        <p:nvCxnSpPr>
          <p:cNvPr id="180" name="Google Shape;180;p26"/>
          <p:cNvCxnSpPr/>
          <p:nvPr/>
        </p:nvCxnSpPr>
        <p:spPr>
          <a:xfrm flipV="1">
            <a:off x="5252962" y="2912674"/>
            <a:ext cx="974102" cy="5889"/>
          </a:xfrm>
          <a:prstGeom prst="straightConnector1">
            <a:avLst/>
          </a:prstGeom>
          <a:noFill/>
          <a:ln w="9525" cap="flat" cmpd="sng">
            <a:solidFill>
              <a:schemeClr val="dk2"/>
            </a:solidFill>
            <a:prstDash val="dash"/>
            <a:round/>
            <a:headEnd type="none" w="sm" len="sm"/>
            <a:tailEnd type="none" w="sm" len="sm"/>
          </a:ln>
        </p:spPr>
      </p:cxnSp>
      <p:sp>
        <p:nvSpPr>
          <p:cNvPr id="2" name="TextBox 1"/>
          <p:cNvSpPr txBox="1"/>
          <p:nvPr/>
        </p:nvSpPr>
        <p:spPr>
          <a:xfrm>
            <a:off x="1854979" y="1928708"/>
            <a:ext cx="4876487" cy="1600438"/>
          </a:xfrm>
          <a:prstGeom prst="rect">
            <a:avLst/>
          </a:prstGeom>
          <a:noFill/>
        </p:spPr>
        <p:txBody>
          <a:bodyPr wrap="square" rtlCol="0">
            <a:spAutoFit/>
          </a:bodyPr>
          <a:lstStyle/>
          <a:p>
            <a:pPr algn="ctr"/>
            <a:r>
              <a:rPr lang="en-US" dirty="0">
                <a:latin typeface="Californian FB" panose="0207040306080B030204" pitchFamily="18" charset="0"/>
              </a:rPr>
              <a:t>First M. Last</a:t>
            </a:r>
          </a:p>
          <a:p>
            <a:pPr algn="ctr"/>
            <a:r>
              <a:rPr lang="en-US" dirty="0">
                <a:latin typeface="Californian FB" panose="0207040306080B030204" pitchFamily="18" charset="0"/>
              </a:rPr>
              <a:t>1234 Long Hill Road</a:t>
            </a:r>
          </a:p>
          <a:p>
            <a:pPr algn="ctr"/>
            <a:r>
              <a:rPr lang="en-US" dirty="0">
                <a:latin typeface="Californian FB" panose="0207040306080B030204" pitchFamily="18" charset="0"/>
              </a:rPr>
              <a:t>Mansfield, CT 06226</a:t>
            </a:r>
          </a:p>
          <a:p>
            <a:pPr algn="ctr"/>
            <a:r>
              <a:rPr lang="en-US" dirty="0">
                <a:latin typeface="Californian FB" panose="0207040306080B030204" pitchFamily="18" charset="0"/>
              </a:rPr>
              <a:t>555.555.5555 (c)</a:t>
            </a:r>
          </a:p>
          <a:p>
            <a:pPr algn="ctr"/>
            <a:r>
              <a:rPr lang="en-US" dirty="0">
                <a:latin typeface="Californian FB" panose="0207040306080B030204" pitchFamily="18" charset="0"/>
                <a:hlinkClick r:id="rId3"/>
              </a:rPr>
              <a:t>Frist.m.last@uconn.edu</a:t>
            </a:r>
            <a:endParaRPr lang="en-US" dirty="0">
              <a:latin typeface="Californian FB" panose="0207040306080B030204" pitchFamily="18" charset="0"/>
            </a:endParaRPr>
          </a:p>
          <a:p>
            <a:pPr algn="ctr"/>
            <a:r>
              <a:rPr lang="en-US" dirty="0">
                <a:latin typeface="Californian FB" panose="0207040306080B030204" pitchFamily="18" charset="0"/>
                <a:hlinkClick r:id="rId4"/>
              </a:rPr>
              <a:t>www.linkedin.com/in/Jonathanhusky/</a:t>
            </a:r>
            <a:endParaRPr lang="en-US" dirty="0">
              <a:latin typeface="Californian FB" panose="0207040306080B030204" pitchFamily="18" charset="0"/>
            </a:endParaRPr>
          </a:p>
          <a:p>
            <a:pPr algn="ctr"/>
            <a:endParaRPr lang="en-US" dirty="0">
              <a:latin typeface="Californian FB" panose="0207040306080B030204" pitchFamily="18" charset="0"/>
            </a:endParaRPr>
          </a:p>
        </p:txBody>
      </p:sp>
      <p:cxnSp>
        <p:nvCxnSpPr>
          <p:cNvPr id="23" name="Google Shape;177;p26"/>
          <p:cNvCxnSpPr/>
          <p:nvPr/>
        </p:nvCxnSpPr>
        <p:spPr>
          <a:xfrm flipV="1">
            <a:off x="4295036" y="1515274"/>
            <a:ext cx="0" cy="422750"/>
          </a:xfrm>
          <a:prstGeom prst="straightConnector1">
            <a:avLst/>
          </a:prstGeom>
          <a:noFill/>
          <a:ln w="9525" cap="flat" cmpd="sng">
            <a:solidFill>
              <a:schemeClr val="dk2"/>
            </a:solidFill>
            <a:prstDash val="dash"/>
            <a:round/>
            <a:headEnd type="none" w="sm" len="sm"/>
            <a:tailEnd type="none" w="sm" len="sm"/>
          </a:ln>
        </p:spPr>
      </p:cxnSp>
      <p:sp>
        <p:nvSpPr>
          <p:cNvPr id="41" name="Google Shape;170;p26"/>
          <p:cNvSpPr/>
          <p:nvPr/>
        </p:nvSpPr>
        <p:spPr>
          <a:xfrm>
            <a:off x="6227064" y="2599628"/>
            <a:ext cx="1600200" cy="738761"/>
          </a:xfrm>
          <a:prstGeom prst="roundRect">
            <a:avLst>
              <a:gd name="adj" fmla="val 50000"/>
            </a:avLst>
          </a:pr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dirty="0">
                <a:solidFill>
                  <a:schemeClr val="dk1"/>
                </a:solidFill>
                <a:latin typeface="Inter-Regular"/>
                <a:ea typeface="Inter-Regular"/>
                <a:cs typeface="Inter-Regular"/>
                <a:sym typeface="Inter-Regular"/>
              </a:rPr>
              <a:t>E-mail Address</a:t>
            </a:r>
            <a:endParaRPr sz="1200" dirty="0">
              <a:solidFill>
                <a:schemeClr val="dk1"/>
              </a:solidFill>
              <a:latin typeface="Inter-Regular"/>
              <a:ea typeface="Inter-Regular"/>
              <a:cs typeface="Inter-Regular"/>
              <a:sym typeface="Inter-Regular"/>
            </a:endParaRPr>
          </a:p>
        </p:txBody>
      </p:sp>
      <p:cxnSp>
        <p:nvCxnSpPr>
          <p:cNvPr id="42" name="Google Shape;179;p26"/>
          <p:cNvCxnSpPr/>
          <p:nvPr/>
        </p:nvCxnSpPr>
        <p:spPr>
          <a:xfrm flipV="1">
            <a:off x="5121800" y="1837944"/>
            <a:ext cx="1443592" cy="575607"/>
          </a:xfrm>
          <a:prstGeom prst="bentConnector3">
            <a:avLst>
              <a:gd name="adj1" fmla="val 50000"/>
            </a:avLst>
          </a:prstGeom>
          <a:noFill/>
          <a:ln w="9525" cap="flat" cmpd="sng">
            <a:solidFill>
              <a:schemeClr val="dk2"/>
            </a:solidFill>
            <a:prstDash val="dash"/>
            <a:round/>
            <a:headEnd type="none" w="sm" len="sm"/>
            <a:tailEnd type="none" w="sm" len="sm"/>
          </a:ln>
        </p:spPr>
      </p:cxnSp>
      <p:sp>
        <p:nvSpPr>
          <p:cNvPr id="44" name="Google Shape;170;p26"/>
          <p:cNvSpPr/>
          <p:nvPr/>
        </p:nvSpPr>
        <p:spPr>
          <a:xfrm>
            <a:off x="6453260" y="1417320"/>
            <a:ext cx="1675756" cy="841247"/>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dirty="0">
                <a:solidFill>
                  <a:schemeClr val="tx1">
                    <a:lumMod val="50000"/>
                  </a:schemeClr>
                </a:solidFill>
                <a:latin typeface="Inter-Regular"/>
                <a:ea typeface="Inter-Regular"/>
                <a:cs typeface="Inter-Regular"/>
                <a:sym typeface="Inter-Regular"/>
              </a:rPr>
              <a:t>Mailing Address</a:t>
            </a:r>
          </a:p>
          <a:p>
            <a:pPr marL="0" lvl="0" indent="0" algn="ctr" rtl="0">
              <a:spcBef>
                <a:spcPts val="0"/>
              </a:spcBef>
              <a:spcAft>
                <a:spcPts val="0"/>
              </a:spcAft>
              <a:buNone/>
            </a:pPr>
            <a:r>
              <a:rPr lang="en" sz="1200" dirty="0">
                <a:solidFill>
                  <a:schemeClr val="tx1">
                    <a:lumMod val="50000"/>
                  </a:schemeClr>
                </a:solidFill>
                <a:latin typeface="Inter-Regular"/>
                <a:ea typeface="Inter-Regular"/>
                <a:cs typeface="Inter-Regular"/>
                <a:sym typeface="Inter-Regular"/>
              </a:rPr>
              <a:t>Current and/or permanent</a:t>
            </a:r>
            <a:endParaRPr sz="1200" dirty="0">
              <a:solidFill>
                <a:schemeClr val="tx1">
                  <a:lumMod val="50000"/>
                </a:schemeClr>
              </a:solidFill>
              <a:latin typeface="Inter-Regular"/>
              <a:ea typeface="Inter-Regular"/>
              <a:cs typeface="Inter-Regular"/>
              <a:sym typeface="Inter-Regular"/>
            </a:endParaRPr>
          </a:p>
        </p:txBody>
      </p:sp>
      <p:cxnSp>
        <p:nvCxnSpPr>
          <p:cNvPr id="46" name="Google Shape;177;p26"/>
          <p:cNvCxnSpPr/>
          <p:nvPr/>
        </p:nvCxnSpPr>
        <p:spPr>
          <a:xfrm flipV="1">
            <a:off x="4293222" y="3303961"/>
            <a:ext cx="0" cy="422750"/>
          </a:xfrm>
          <a:prstGeom prst="straightConnector1">
            <a:avLst/>
          </a:prstGeom>
          <a:noFill/>
          <a:ln w="9525" cap="flat" cmpd="sng">
            <a:solidFill>
              <a:schemeClr val="dk2"/>
            </a:solidFill>
            <a:prstDash val="dash"/>
            <a:round/>
            <a:headEnd type="none" w="sm" len="sm"/>
            <a:tailEnd type="none" w="sm" len="sm"/>
          </a:ln>
        </p:spPr>
      </p:cxnSp>
      <p:cxnSp>
        <p:nvCxnSpPr>
          <p:cNvPr id="48" name="Google Shape;179;p26"/>
          <p:cNvCxnSpPr/>
          <p:nvPr/>
        </p:nvCxnSpPr>
        <p:spPr>
          <a:xfrm flipV="1">
            <a:off x="1644587" y="2698473"/>
            <a:ext cx="1884997" cy="721383"/>
          </a:xfrm>
          <a:prstGeom prst="bentConnector3">
            <a:avLst>
              <a:gd name="adj1" fmla="val 50000"/>
            </a:avLst>
          </a:prstGeom>
          <a:noFill/>
          <a:ln w="9525" cap="flat" cmpd="sng">
            <a:solidFill>
              <a:schemeClr val="dk2"/>
            </a:solidFill>
            <a:prstDash val="dash"/>
            <a:round/>
            <a:headEnd type="none" w="sm" len="sm"/>
            <a:tailEnd type="none" w="sm" len="sm"/>
          </a:ln>
        </p:spPr>
      </p:cxnSp>
      <p:sp>
        <p:nvSpPr>
          <p:cNvPr id="54" name="Google Shape;172;p26"/>
          <p:cNvSpPr/>
          <p:nvPr/>
        </p:nvSpPr>
        <p:spPr>
          <a:xfrm>
            <a:off x="301752" y="2912674"/>
            <a:ext cx="1342835" cy="756795"/>
          </a:xfrm>
          <a:prstGeom prst="roundRect">
            <a:avLst>
              <a:gd name="adj" fmla="val 50000"/>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dirty="0">
                <a:solidFill>
                  <a:schemeClr val="tx1">
                    <a:lumMod val="50000"/>
                  </a:schemeClr>
                </a:solidFill>
                <a:latin typeface="Inter-Regular"/>
                <a:ea typeface="Inter-Regular"/>
                <a:cs typeface="Inter-Regular"/>
                <a:sym typeface="Inter-Regular"/>
              </a:rPr>
              <a:t>Phone Number</a:t>
            </a:r>
            <a:endParaRPr sz="1200" dirty="0">
              <a:solidFill>
                <a:schemeClr val="tx1">
                  <a:lumMod val="50000"/>
                </a:schemeClr>
              </a:solidFill>
              <a:latin typeface="Inter-Regular"/>
              <a:ea typeface="Inter-Regular"/>
              <a:cs typeface="Inter-Regular"/>
              <a:sym typeface="Inter-Regular"/>
            </a:endParaRPr>
          </a:p>
        </p:txBody>
      </p:sp>
    </p:spTree>
    <p:extLst>
      <p:ext uri="{BB962C8B-B14F-4D97-AF65-F5344CB8AC3E}">
        <p14:creationId xmlns:p14="http://schemas.microsoft.com/office/powerpoint/2010/main" val="607091724"/>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showMasterSp="0" show="0">
  <p:cSld>
    <p:spTree>
      <p:nvGrpSpPr>
        <p:cNvPr id="1" name="Shape 166"/>
        <p:cNvGrpSpPr/>
        <p:nvPr/>
      </p:nvGrpSpPr>
      <p:grpSpPr>
        <a:xfrm>
          <a:off x="0" y="0"/>
          <a:ext cx="0" cy="0"/>
          <a:chOff x="0" y="0"/>
          <a:chExt cx="0" cy="0"/>
        </a:xfrm>
      </p:grpSpPr>
      <p:sp>
        <p:nvSpPr>
          <p:cNvPr id="167" name="Google Shape;167;p26"/>
          <p:cNvSpPr txBox="1">
            <a:spLocks noGrp="1"/>
          </p:cNvSpPr>
          <p:nvPr>
            <p:ph type="title"/>
          </p:nvPr>
        </p:nvSpPr>
        <p:spPr>
          <a:xfrm>
            <a:off x="301752" y="308578"/>
            <a:ext cx="4522742" cy="542313"/>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Objective</a:t>
            </a:r>
            <a:endParaRPr dirty="0"/>
          </a:p>
        </p:txBody>
      </p:sp>
      <p:sp>
        <p:nvSpPr>
          <p:cNvPr id="168" name="Google Shape;168;p26"/>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23</a:t>
            </a:fld>
            <a:endParaRPr/>
          </a:p>
        </p:txBody>
      </p:sp>
      <p:sp>
        <p:nvSpPr>
          <p:cNvPr id="173" name="Google Shape;173;p26"/>
          <p:cNvSpPr/>
          <p:nvPr/>
        </p:nvSpPr>
        <p:spPr>
          <a:xfrm>
            <a:off x="5743144" y="1800179"/>
            <a:ext cx="1324684" cy="867067"/>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dirty="0">
                <a:solidFill>
                  <a:schemeClr val="dk1"/>
                </a:solidFill>
                <a:latin typeface="Inter-Regular"/>
                <a:ea typeface="Inter-Regular"/>
                <a:cs typeface="Inter-Regular"/>
                <a:sym typeface="Inter-Regular"/>
              </a:rPr>
              <a:t>Field, Industry or Company</a:t>
            </a:r>
            <a:endParaRPr sz="1200" dirty="0">
              <a:solidFill>
                <a:schemeClr val="dk1"/>
              </a:solidFill>
              <a:latin typeface="Inter-Regular"/>
              <a:ea typeface="Inter-Regular"/>
              <a:cs typeface="Inter-Regular"/>
              <a:sym typeface="Inter-Regular"/>
            </a:endParaRPr>
          </a:p>
        </p:txBody>
      </p:sp>
      <p:sp>
        <p:nvSpPr>
          <p:cNvPr id="174" name="Google Shape;174;p26"/>
          <p:cNvSpPr/>
          <p:nvPr/>
        </p:nvSpPr>
        <p:spPr>
          <a:xfrm>
            <a:off x="3081528" y="1800179"/>
            <a:ext cx="1432964" cy="876383"/>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dirty="0">
                <a:solidFill>
                  <a:schemeClr val="tx1">
                    <a:lumMod val="50000"/>
                  </a:schemeClr>
                </a:solidFill>
                <a:latin typeface="Inter-Regular"/>
                <a:ea typeface="Inter-Regular"/>
                <a:cs typeface="Inter-Regular"/>
                <a:sym typeface="Inter-Regular"/>
              </a:rPr>
              <a:t>Position Description or Title</a:t>
            </a:r>
            <a:endParaRPr sz="1200" dirty="0">
              <a:solidFill>
                <a:schemeClr val="tx1">
                  <a:lumMod val="50000"/>
                </a:schemeClr>
              </a:solidFill>
              <a:latin typeface="Inter-Regular"/>
              <a:ea typeface="Inter-Regular"/>
              <a:cs typeface="Inter-Regular"/>
              <a:sym typeface="Inter-Regular"/>
            </a:endParaRPr>
          </a:p>
        </p:txBody>
      </p:sp>
      <p:sp>
        <p:nvSpPr>
          <p:cNvPr id="2" name="TextBox 1"/>
          <p:cNvSpPr txBox="1"/>
          <p:nvPr/>
        </p:nvSpPr>
        <p:spPr>
          <a:xfrm>
            <a:off x="1800115" y="3181436"/>
            <a:ext cx="5222477" cy="1231106"/>
          </a:xfrm>
          <a:prstGeom prst="rect">
            <a:avLst/>
          </a:prstGeom>
          <a:noFill/>
        </p:spPr>
        <p:txBody>
          <a:bodyPr wrap="square" rtlCol="0">
            <a:spAutoFit/>
          </a:bodyPr>
          <a:lstStyle/>
          <a:p>
            <a:pPr algn="ctr"/>
            <a:r>
              <a:rPr lang="en-US" sz="2000" dirty="0">
                <a:latin typeface="Californian FB" panose="0207040306080B030204" pitchFamily="18" charset="0"/>
              </a:rPr>
              <a:t>Seeking a _________________ position in ___________ utilizing ______, ______________ and ___________ skills. </a:t>
            </a:r>
          </a:p>
          <a:p>
            <a:pPr algn="ctr"/>
            <a:endParaRPr lang="en-US" dirty="0">
              <a:latin typeface="Californian FB" panose="0207040306080B030204" pitchFamily="18" charset="0"/>
            </a:endParaRPr>
          </a:p>
        </p:txBody>
      </p:sp>
      <p:cxnSp>
        <p:nvCxnSpPr>
          <p:cNvPr id="23" name="Google Shape;177;p26"/>
          <p:cNvCxnSpPr/>
          <p:nvPr/>
        </p:nvCxnSpPr>
        <p:spPr>
          <a:xfrm flipV="1">
            <a:off x="3798010" y="2676562"/>
            <a:ext cx="0" cy="422750"/>
          </a:xfrm>
          <a:prstGeom prst="straightConnector1">
            <a:avLst/>
          </a:prstGeom>
          <a:noFill/>
          <a:ln w="9525" cap="flat" cmpd="sng">
            <a:solidFill>
              <a:schemeClr val="dk2"/>
            </a:solidFill>
            <a:prstDash val="dash"/>
            <a:round/>
            <a:headEnd type="none" w="sm" len="sm"/>
            <a:tailEnd type="none" w="sm" len="sm"/>
          </a:ln>
        </p:spPr>
      </p:cxnSp>
      <p:cxnSp>
        <p:nvCxnSpPr>
          <p:cNvPr id="46" name="Google Shape;177;p26"/>
          <p:cNvCxnSpPr/>
          <p:nvPr/>
        </p:nvCxnSpPr>
        <p:spPr>
          <a:xfrm flipV="1">
            <a:off x="6405486" y="2629103"/>
            <a:ext cx="0" cy="422750"/>
          </a:xfrm>
          <a:prstGeom prst="straightConnector1">
            <a:avLst/>
          </a:prstGeom>
          <a:noFill/>
          <a:ln w="9525" cap="flat" cmpd="sng">
            <a:solidFill>
              <a:schemeClr val="dk2"/>
            </a:solidFill>
            <a:prstDash val="dash"/>
            <a:round/>
            <a:headEnd type="none" w="sm" len="sm"/>
            <a:tailEnd type="none" w="sm" len="sm"/>
          </a:ln>
        </p:spPr>
      </p:cxnSp>
      <p:sp>
        <p:nvSpPr>
          <p:cNvPr id="3" name="TextBox 2"/>
          <p:cNvSpPr txBox="1"/>
          <p:nvPr/>
        </p:nvSpPr>
        <p:spPr>
          <a:xfrm>
            <a:off x="2788920" y="429768"/>
            <a:ext cx="4407408" cy="738664"/>
          </a:xfrm>
          <a:prstGeom prst="rect">
            <a:avLst/>
          </a:prstGeom>
          <a:noFill/>
        </p:spPr>
        <p:txBody>
          <a:bodyPr wrap="square" rtlCol="0">
            <a:spAutoFit/>
          </a:bodyPr>
          <a:lstStyle/>
          <a:p>
            <a:pPr marL="285750" indent="-285750">
              <a:buFont typeface="Wingdings" panose="05000000000000000000" pitchFamily="2" charset="2"/>
              <a:buChar char="§"/>
            </a:pPr>
            <a:r>
              <a:rPr lang="en-US" dirty="0">
                <a:latin typeface="Californian FB" panose="0207040306080B030204" pitchFamily="18" charset="0"/>
              </a:rPr>
              <a:t>Do you need an objective?</a:t>
            </a:r>
          </a:p>
          <a:p>
            <a:pPr marL="285750" indent="-285750">
              <a:buFont typeface="Wingdings" panose="05000000000000000000" pitchFamily="2" charset="2"/>
              <a:buChar char="§"/>
            </a:pPr>
            <a:r>
              <a:rPr lang="en-US" dirty="0">
                <a:latin typeface="Californian FB" panose="0207040306080B030204" pitchFamily="18" charset="0"/>
              </a:rPr>
              <a:t>What if I do not know what I am looking for yet?</a:t>
            </a:r>
          </a:p>
          <a:p>
            <a:pPr marL="285750" indent="-285750">
              <a:buFont typeface="Wingdings" panose="05000000000000000000" pitchFamily="2" charset="2"/>
              <a:buChar char="§"/>
            </a:pPr>
            <a:r>
              <a:rPr lang="en-US" dirty="0">
                <a:latin typeface="Californian FB" panose="0207040306080B030204" pitchFamily="18" charset="0"/>
              </a:rPr>
              <a:t>What kind of skills should I be listing?</a:t>
            </a:r>
          </a:p>
        </p:txBody>
      </p:sp>
    </p:spTree>
    <p:extLst>
      <p:ext uri="{BB962C8B-B14F-4D97-AF65-F5344CB8AC3E}">
        <p14:creationId xmlns:p14="http://schemas.microsoft.com/office/powerpoint/2010/main" val="2873358170"/>
      </p:ext>
    </p:extLst>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showMasterSp="0" show="0">
  <p:cSld>
    <p:bg>
      <p:bgPr>
        <a:solidFill>
          <a:schemeClr val="accent5"/>
        </a:solidFill>
        <a:effectLst/>
      </p:bgPr>
    </p:bg>
    <p:spTree>
      <p:nvGrpSpPr>
        <p:cNvPr id="1" name="Shape 166"/>
        <p:cNvGrpSpPr/>
        <p:nvPr/>
      </p:nvGrpSpPr>
      <p:grpSpPr>
        <a:xfrm>
          <a:off x="0" y="0"/>
          <a:ext cx="0" cy="0"/>
          <a:chOff x="0" y="0"/>
          <a:chExt cx="0" cy="0"/>
        </a:xfrm>
      </p:grpSpPr>
      <p:sp>
        <p:nvSpPr>
          <p:cNvPr id="167" name="Google Shape;167;p26"/>
          <p:cNvSpPr txBox="1">
            <a:spLocks noGrp="1"/>
          </p:cNvSpPr>
          <p:nvPr>
            <p:ph type="title"/>
          </p:nvPr>
        </p:nvSpPr>
        <p:spPr>
          <a:xfrm>
            <a:off x="301752" y="308578"/>
            <a:ext cx="4522742" cy="542313"/>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dirty="0"/>
              <a:t>Professional Experience</a:t>
            </a:r>
            <a:endParaRPr dirty="0"/>
          </a:p>
        </p:txBody>
      </p:sp>
      <p:sp>
        <p:nvSpPr>
          <p:cNvPr id="168" name="Google Shape;168;p26"/>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24</a:t>
            </a:fld>
            <a:endParaRPr/>
          </a:p>
        </p:txBody>
      </p:sp>
      <p:sp>
        <p:nvSpPr>
          <p:cNvPr id="174" name="Google Shape;174;p26"/>
          <p:cNvSpPr/>
          <p:nvPr/>
        </p:nvSpPr>
        <p:spPr>
          <a:xfrm>
            <a:off x="1981390" y="749397"/>
            <a:ext cx="1976247" cy="695288"/>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dirty="0">
                <a:solidFill>
                  <a:schemeClr val="tx1">
                    <a:lumMod val="50000"/>
                  </a:schemeClr>
                </a:solidFill>
                <a:latin typeface="Inter-Regular"/>
                <a:ea typeface="Inter-Regular"/>
                <a:cs typeface="Inter-Regular"/>
                <a:sym typeface="Inter-Regular"/>
              </a:rPr>
              <a:t>Position Information</a:t>
            </a:r>
            <a:endParaRPr sz="1600" dirty="0">
              <a:solidFill>
                <a:schemeClr val="tx1">
                  <a:lumMod val="50000"/>
                </a:schemeClr>
              </a:solidFill>
              <a:latin typeface="Inter-Regular"/>
              <a:ea typeface="Inter-Regular"/>
              <a:cs typeface="Inter-Regular"/>
              <a:sym typeface="Inter-Regular"/>
            </a:endParaRPr>
          </a:p>
        </p:txBody>
      </p:sp>
      <p:sp>
        <p:nvSpPr>
          <p:cNvPr id="2" name="TextBox 1"/>
          <p:cNvSpPr txBox="1"/>
          <p:nvPr/>
        </p:nvSpPr>
        <p:spPr>
          <a:xfrm>
            <a:off x="486426" y="1701480"/>
            <a:ext cx="7575839" cy="2769989"/>
          </a:xfrm>
          <a:prstGeom prst="rect">
            <a:avLst/>
          </a:prstGeom>
          <a:noFill/>
        </p:spPr>
        <p:txBody>
          <a:bodyPr wrap="square" rtlCol="0">
            <a:spAutoFit/>
          </a:bodyPr>
          <a:lstStyle/>
          <a:p>
            <a:r>
              <a:rPr lang="en-US" sz="2000" b="1" dirty="0">
                <a:latin typeface="Californian FB" panose="0207040306080B030204" pitchFamily="18" charset="0"/>
              </a:rPr>
              <a:t>Company Name, </a:t>
            </a:r>
            <a:r>
              <a:rPr lang="en-US" sz="2000" dirty="0">
                <a:latin typeface="Californian FB" panose="0207040306080B030204" pitchFamily="18" charset="0"/>
              </a:rPr>
              <a:t>City, State	Month/Year – Month/Year - Present</a:t>
            </a:r>
          </a:p>
          <a:p>
            <a:r>
              <a:rPr lang="en-US" sz="2000" i="1" dirty="0">
                <a:latin typeface="Californian FB" panose="0207040306080B030204" pitchFamily="18" charset="0"/>
              </a:rPr>
              <a:t>Position Title</a:t>
            </a:r>
          </a:p>
          <a:p>
            <a:pPr marL="342900" indent="-342900">
              <a:buFont typeface="Arial" panose="020B0604020202020204" pitchFamily="34" charset="0"/>
              <a:buChar char="•"/>
            </a:pPr>
            <a:r>
              <a:rPr lang="en-US" sz="2000" i="1" dirty="0">
                <a:solidFill>
                  <a:schemeClr val="bg1"/>
                </a:solidFill>
                <a:latin typeface="Californian FB" panose="0207040306080B030204" pitchFamily="18" charset="0"/>
              </a:rPr>
              <a:t>Addressed</a:t>
            </a:r>
            <a:r>
              <a:rPr lang="en-US" sz="2000" dirty="0">
                <a:latin typeface="Californian FB" panose="0207040306080B030204" pitchFamily="18" charset="0"/>
              </a:rPr>
              <a:t> customers’ needs and concerns through effective </a:t>
            </a:r>
          </a:p>
          <a:p>
            <a:r>
              <a:rPr lang="en-US" sz="2000" dirty="0">
                <a:latin typeface="Californian FB" panose="0207040306080B030204" pitchFamily="18" charset="0"/>
              </a:rPr>
              <a:t>       communication over the phone</a:t>
            </a:r>
          </a:p>
          <a:p>
            <a:pPr marL="342900" indent="-342900">
              <a:buFont typeface="Arial" panose="020B0604020202020204" pitchFamily="34" charset="0"/>
              <a:buChar char="•"/>
            </a:pPr>
            <a:r>
              <a:rPr lang="en-US" sz="2000" i="1" dirty="0">
                <a:solidFill>
                  <a:schemeClr val="bg1"/>
                </a:solidFill>
                <a:latin typeface="Californian FB" panose="0207040306080B030204" pitchFamily="18" charset="0"/>
              </a:rPr>
              <a:t>Developed</a:t>
            </a:r>
            <a:r>
              <a:rPr lang="en-US" sz="2000" dirty="0">
                <a:latin typeface="Californian FB" panose="0207040306080B030204" pitchFamily="18" charset="0"/>
              </a:rPr>
              <a:t> a new marketing campaign to better reach target </a:t>
            </a:r>
          </a:p>
          <a:p>
            <a:r>
              <a:rPr lang="en-US" sz="2000" dirty="0">
                <a:latin typeface="Californian FB" panose="0207040306080B030204" pitchFamily="18" charset="0"/>
              </a:rPr>
              <a:t>       audience, resulting in a 20% increase</a:t>
            </a:r>
          </a:p>
          <a:p>
            <a:pPr marL="342900" indent="-342900">
              <a:buFont typeface="Arial" panose="020B0604020202020204" pitchFamily="34" charset="0"/>
              <a:buChar char="•"/>
            </a:pPr>
            <a:r>
              <a:rPr lang="en-US" sz="2000" i="1" dirty="0">
                <a:solidFill>
                  <a:schemeClr val="bg1"/>
                </a:solidFill>
                <a:latin typeface="Californian FB" panose="0207040306080B030204" pitchFamily="18" charset="0"/>
              </a:rPr>
              <a:t>Monitored</a:t>
            </a:r>
            <a:r>
              <a:rPr lang="en-US" sz="2000" dirty="0">
                <a:latin typeface="Californian FB" panose="0207040306080B030204" pitchFamily="18" charset="0"/>
              </a:rPr>
              <a:t> product inventory using Excel to guarantee adequate</a:t>
            </a:r>
          </a:p>
          <a:p>
            <a:r>
              <a:rPr lang="en-US" sz="2000" dirty="0">
                <a:latin typeface="Californian FB" panose="0207040306080B030204" pitchFamily="18" charset="0"/>
              </a:rPr>
              <a:t>       stock and save $1,000 each month on shipping</a:t>
            </a:r>
          </a:p>
          <a:p>
            <a:pPr algn="ctr"/>
            <a:endParaRPr lang="en-US" dirty="0">
              <a:latin typeface="Californian FB" panose="0207040306080B030204" pitchFamily="18" charset="0"/>
            </a:endParaRPr>
          </a:p>
        </p:txBody>
      </p:sp>
      <p:cxnSp>
        <p:nvCxnSpPr>
          <p:cNvPr id="23" name="Google Shape;177;p26"/>
          <p:cNvCxnSpPr/>
          <p:nvPr/>
        </p:nvCxnSpPr>
        <p:spPr>
          <a:xfrm flipV="1">
            <a:off x="2843213" y="1364482"/>
            <a:ext cx="1" cy="336998"/>
          </a:xfrm>
          <a:prstGeom prst="straightConnector1">
            <a:avLst/>
          </a:prstGeom>
          <a:noFill/>
          <a:ln w="9525" cap="flat" cmpd="sng">
            <a:solidFill>
              <a:schemeClr val="dk2"/>
            </a:solidFill>
            <a:prstDash val="dash"/>
            <a:round/>
            <a:headEnd type="none" w="sm" len="sm"/>
            <a:tailEnd type="none" w="sm" len="sm"/>
          </a:ln>
        </p:spPr>
      </p:cxnSp>
      <p:sp>
        <p:nvSpPr>
          <p:cNvPr id="10" name="Google Shape;174;p26"/>
          <p:cNvSpPr/>
          <p:nvPr/>
        </p:nvSpPr>
        <p:spPr>
          <a:xfrm>
            <a:off x="5929313" y="396555"/>
            <a:ext cx="2749421" cy="1211449"/>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dirty="0">
                <a:solidFill>
                  <a:schemeClr val="tx1">
                    <a:lumMod val="50000"/>
                  </a:schemeClr>
                </a:solidFill>
                <a:latin typeface="Inter-Regular"/>
                <a:ea typeface="Inter-Regular"/>
                <a:cs typeface="Inter-Regular"/>
                <a:sym typeface="Inter-Regular"/>
              </a:rPr>
              <a:t>Bullet Statements Describing Tasks &amp; Responsibilities</a:t>
            </a:r>
            <a:endParaRPr sz="1600" dirty="0">
              <a:solidFill>
                <a:schemeClr val="tx1">
                  <a:lumMod val="50000"/>
                </a:schemeClr>
              </a:solidFill>
              <a:latin typeface="Inter-Regular"/>
              <a:ea typeface="Inter-Regular"/>
              <a:cs typeface="Inter-Regular"/>
              <a:sym typeface="Inter-Regular"/>
            </a:endParaRPr>
          </a:p>
        </p:txBody>
      </p:sp>
      <p:cxnSp>
        <p:nvCxnSpPr>
          <p:cNvPr id="13" name="Google Shape;177;p26"/>
          <p:cNvCxnSpPr/>
          <p:nvPr/>
        </p:nvCxnSpPr>
        <p:spPr>
          <a:xfrm flipV="1">
            <a:off x="8224685" y="1532981"/>
            <a:ext cx="19204" cy="2238919"/>
          </a:xfrm>
          <a:prstGeom prst="straightConnector1">
            <a:avLst/>
          </a:prstGeom>
          <a:noFill/>
          <a:ln w="9525" cap="flat" cmpd="sng">
            <a:solidFill>
              <a:schemeClr val="dk2"/>
            </a:solidFill>
            <a:prstDash val="dash"/>
            <a:round/>
            <a:headEnd type="none" w="sm" len="sm"/>
            <a:tailEnd type="none" w="sm" len="sm"/>
          </a:ln>
        </p:spPr>
      </p:cxnSp>
      <p:cxnSp>
        <p:nvCxnSpPr>
          <p:cNvPr id="15" name="Google Shape;177;p26"/>
          <p:cNvCxnSpPr/>
          <p:nvPr/>
        </p:nvCxnSpPr>
        <p:spPr>
          <a:xfrm flipH="1">
            <a:off x="7382657" y="2458593"/>
            <a:ext cx="842028" cy="1"/>
          </a:xfrm>
          <a:prstGeom prst="straightConnector1">
            <a:avLst/>
          </a:prstGeom>
          <a:noFill/>
          <a:ln w="9525" cap="flat" cmpd="sng">
            <a:solidFill>
              <a:schemeClr val="dk2"/>
            </a:solidFill>
            <a:prstDash val="dash"/>
            <a:round/>
            <a:headEnd type="none" w="sm" len="sm"/>
            <a:tailEnd type="none" w="sm" len="sm"/>
          </a:ln>
        </p:spPr>
      </p:cxnSp>
      <p:cxnSp>
        <p:nvCxnSpPr>
          <p:cNvPr id="18" name="Google Shape;177;p26"/>
          <p:cNvCxnSpPr/>
          <p:nvPr/>
        </p:nvCxnSpPr>
        <p:spPr>
          <a:xfrm flipH="1">
            <a:off x="7361293" y="3140826"/>
            <a:ext cx="842028" cy="1"/>
          </a:xfrm>
          <a:prstGeom prst="straightConnector1">
            <a:avLst/>
          </a:prstGeom>
          <a:noFill/>
          <a:ln w="9525" cap="flat" cmpd="sng">
            <a:solidFill>
              <a:schemeClr val="dk2"/>
            </a:solidFill>
            <a:prstDash val="dash"/>
            <a:round/>
            <a:headEnd type="none" w="sm" len="sm"/>
            <a:tailEnd type="none" w="sm" len="sm"/>
          </a:ln>
        </p:spPr>
      </p:cxnSp>
      <p:cxnSp>
        <p:nvCxnSpPr>
          <p:cNvPr id="19" name="Google Shape;177;p26"/>
          <p:cNvCxnSpPr/>
          <p:nvPr/>
        </p:nvCxnSpPr>
        <p:spPr>
          <a:xfrm flipH="1" flipV="1">
            <a:off x="7535057" y="3763519"/>
            <a:ext cx="708831" cy="8381"/>
          </a:xfrm>
          <a:prstGeom prst="straightConnector1">
            <a:avLst/>
          </a:prstGeom>
          <a:noFill/>
          <a:ln w="9525" cap="flat" cmpd="sng">
            <a:solidFill>
              <a:schemeClr val="dk2"/>
            </a:solidFill>
            <a:prstDash val="dash"/>
            <a:round/>
            <a:headEnd type="none" w="sm" len="sm"/>
            <a:tailEnd type="none" w="sm" len="sm"/>
          </a:ln>
        </p:spPr>
      </p:cxnSp>
      <p:cxnSp>
        <p:nvCxnSpPr>
          <p:cNvPr id="22" name="Google Shape;177;p26"/>
          <p:cNvCxnSpPr/>
          <p:nvPr/>
        </p:nvCxnSpPr>
        <p:spPr>
          <a:xfrm flipV="1">
            <a:off x="314545" y="2578520"/>
            <a:ext cx="0" cy="1892949"/>
          </a:xfrm>
          <a:prstGeom prst="straightConnector1">
            <a:avLst/>
          </a:prstGeom>
          <a:noFill/>
          <a:ln w="9525" cap="flat" cmpd="sng">
            <a:solidFill>
              <a:schemeClr val="dk2"/>
            </a:solidFill>
            <a:prstDash val="dash"/>
            <a:round/>
            <a:headEnd type="none" w="sm" len="sm"/>
            <a:tailEnd type="none" w="sm" len="sm"/>
          </a:ln>
        </p:spPr>
      </p:cxnSp>
      <p:cxnSp>
        <p:nvCxnSpPr>
          <p:cNvPr id="25" name="Google Shape;177;p26"/>
          <p:cNvCxnSpPr/>
          <p:nvPr/>
        </p:nvCxnSpPr>
        <p:spPr>
          <a:xfrm flipH="1">
            <a:off x="314547" y="3763519"/>
            <a:ext cx="442691" cy="8381"/>
          </a:xfrm>
          <a:prstGeom prst="straightConnector1">
            <a:avLst/>
          </a:prstGeom>
          <a:noFill/>
          <a:ln w="9525" cap="flat" cmpd="sng">
            <a:solidFill>
              <a:schemeClr val="dk2"/>
            </a:solidFill>
            <a:prstDash val="dash"/>
            <a:round/>
            <a:headEnd type="none" w="sm" len="sm"/>
            <a:tailEnd type="none" w="sm" len="sm"/>
          </a:ln>
        </p:spPr>
      </p:cxnSp>
      <p:cxnSp>
        <p:nvCxnSpPr>
          <p:cNvPr id="31" name="Google Shape;177;p26"/>
          <p:cNvCxnSpPr/>
          <p:nvPr/>
        </p:nvCxnSpPr>
        <p:spPr>
          <a:xfrm flipH="1">
            <a:off x="293031" y="3176120"/>
            <a:ext cx="442691" cy="8381"/>
          </a:xfrm>
          <a:prstGeom prst="straightConnector1">
            <a:avLst/>
          </a:prstGeom>
          <a:noFill/>
          <a:ln w="9525" cap="flat" cmpd="sng">
            <a:solidFill>
              <a:schemeClr val="dk2"/>
            </a:solidFill>
            <a:prstDash val="dash"/>
            <a:round/>
            <a:headEnd type="none" w="sm" len="sm"/>
            <a:tailEnd type="none" w="sm" len="sm"/>
          </a:ln>
        </p:spPr>
      </p:cxnSp>
      <p:cxnSp>
        <p:nvCxnSpPr>
          <p:cNvPr id="32" name="Google Shape;177;p26"/>
          <p:cNvCxnSpPr/>
          <p:nvPr/>
        </p:nvCxnSpPr>
        <p:spPr>
          <a:xfrm flipH="1">
            <a:off x="314546" y="2570139"/>
            <a:ext cx="442691" cy="8381"/>
          </a:xfrm>
          <a:prstGeom prst="straightConnector1">
            <a:avLst/>
          </a:prstGeom>
          <a:noFill/>
          <a:ln w="9525" cap="flat" cmpd="sng">
            <a:solidFill>
              <a:schemeClr val="dk2"/>
            </a:solidFill>
            <a:prstDash val="dash"/>
            <a:round/>
            <a:headEnd type="none" w="sm" len="sm"/>
            <a:tailEnd type="none" w="sm" len="sm"/>
          </a:ln>
        </p:spPr>
      </p:cxnSp>
      <p:sp>
        <p:nvSpPr>
          <p:cNvPr id="33" name="Google Shape;174;p26"/>
          <p:cNvSpPr/>
          <p:nvPr/>
        </p:nvSpPr>
        <p:spPr>
          <a:xfrm>
            <a:off x="293031" y="4271963"/>
            <a:ext cx="1976247" cy="695288"/>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dirty="0">
                <a:solidFill>
                  <a:schemeClr val="tx1">
                    <a:lumMod val="50000"/>
                  </a:schemeClr>
                </a:solidFill>
                <a:latin typeface="Inter-Regular"/>
                <a:ea typeface="Inter-Regular"/>
                <a:cs typeface="Inter-Regular"/>
                <a:sym typeface="Inter-Regular"/>
              </a:rPr>
              <a:t>Action Verbs</a:t>
            </a:r>
            <a:endParaRPr sz="1600" dirty="0">
              <a:solidFill>
                <a:schemeClr val="tx1">
                  <a:lumMod val="50000"/>
                </a:schemeClr>
              </a:solidFill>
              <a:latin typeface="Inter-Regular"/>
              <a:ea typeface="Inter-Regular"/>
              <a:cs typeface="Inter-Regular"/>
              <a:sym typeface="Inter-Regular"/>
            </a:endParaRPr>
          </a:p>
        </p:txBody>
      </p:sp>
    </p:spTree>
    <p:extLst>
      <p:ext uri="{BB962C8B-B14F-4D97-AF65-F5344CB8AC3E}">
        <p14:creationId xmlns:p14="http://schemas.microsoft.com/office/powerpoint/2010/main" val="418748670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Shape 320"/>
        <p:cNvGrpSpPr/>
        <p:nvPr/>
      </p:nvGrpSpPr>
      <p:grpSpPr>
        <a:xfrm>
          <a:off x="0" y="0"/>
          <a:ext cx="0" cy="0"/>
          <a:chOff x="0" y="0"/>
          <a:chExt cx="0" cy="0"/>
        </a:xfrm>
      </p:grpSpPr>
      <p:sp>
        <p:nvSpPr>
          <p:cNvPr id="321" name="Google Shape;321;p37"/>
          <p:cNvSpPr/>
          <p:nvPr/>
        </p:nvSpPr>
        <p:spPr>
          <a:xfrm rot="10800000">
            <a:off x="-348346" y="421850"/>
            <a:ext cx="2375400" cy="2375400"/>
          </a:xfrm>
          <a:prstGeom prst="chord">
            <a:avLst>
              <a:gd name="adj1" fmla="val 2673960"/>
              <a:gd name="adj2" fmla="val 18921779"/>
            </a:avLst>
          </a:prstGeom>
          <a:solidFill>
            <a:srgbClr val="FFF0ED">
              <a:alpha val="290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37"/>
          <p:cNvSpPr txBox="1">
            <a:spLocks noGrp="1"/>
          </p:cNvSpPr>
          <p:nvPr>
            <p:ph type="ctrTitle" idx="4294967295"/>
          </p:nvPr>
        </p:nvSpPr>
        <p:spPr>
          <a:xfrm>
            <a:off x="685800" y="1105850"/>
            <a:ext cx="4644600" cy="11598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10000"/>
              <a:t>Thanks!</a:t>
            </a:r>
            <a:endParaRPr sz="10000"/>
          </a:p>
        </p:txBody>
      </p:sp>
      <p:sp>
        <p:nvSpPr>
          <p:cNvPr id="323" name="Google Shape;323;p37"/>
          <p:cNvSpPr txBox="1">
            <a:spLocks noGrp="1"/>
          </p:cNvSpPr>
          <p:nvPr>
            <p:ph type="subTitle" idx="4294967295"/>
          </p:nvPr>
        </p:nvSpPr>
        <p:spPr>
          <a:xfrm>
            <a:off x="685800" y="2305462"/>
            <a:ext cx="4644600" cy="17322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dirty="0">
                <a:solidFill>
                  <a:schemeClr val="accent6"/>
                </a:solidFill>
                <a:latin typeface="Inter-Regular"/>
                <a:ea typeface="Inter-Regular"/>
                <a:cs typeface="Inter-Regular"/>
                <a:sym typeface="Inter-Regular"/>
              </a:rPr>
              <a:t>Any questions?</a:t>
            </a:r>
            <a:endParaRPr dirty="0">
              <a:solidFill>
                <a:schemeClr val="accent6"/>
              </a:solidFill>
              <a:latin typeface="Inter-Regular"/>
              <a:ea typeface="Inter-Regular"/>
              <a:cs typeface="Inter-Regular"/>
              <a:sym typeface="Inter-Regular"/>
            </a:endParaRPr>
          </a:p>
          <a:p>
            <a:pPr marL="0" lvl="0" indent="0" algn="l" rtl="0">
              <a:spcBef>
                <a:spcPts val="600"/>
              </a:spcBef>
              <a:spcAft>
                <a:spcPts val="0"/>
              </a:spcAft>
              <a:buNone/>
            </a:pPr>
            <a:r>
              <a:rPr lang="en" dirty="0">
                <a:solidFill>
                  <a:schemeClr val="accent6"/>
                </a:solidFill>
              </a:rPr>
              <a:t>You can find me at:</a:t>
            </a:r>
            <a:endParaRPr dirty="0">
              <a:solidFill>
                <a:schemeClr val="accent6"/>
              </a:solidFill>
            </a:endParaRPr>
          </a:p>
          <a:p>
            <a:pPr marL="457200" lvl="0" indent="-355600" algn="l" rtl="0">
              <a:spcBef>
                <a:spcPts val="600"/>
              </a:spcBef>
              <a:spcAft>
                <a:spcPts val="0"/>
              </a:spcAft>
              <a:buClr>
                <a:schemeClr val="accent6"/>
              </a:buClr>
              <a:buSzPts val="2000"/>
              <a:buChar char="✓"/>
            </a:pPr>
            <a:r>
              <a:rPr lang="en-US" dirty="0">
                <a:solidFill>
                  <a:schemeClr val="accent6"/>
                </a:solidFill>
              </a:rPr>
              <a:t>Kelly.kennedy@uconn.edu</a:t>
            </a:r>
            <a:endParaRPr dirty="0">
              <a:solidFill>
                <a:schemeClr val="accent6"/>
              </a:solidFill>
            </a:endParaRPr>
          </a:p>
        </p:txBody>
      </p:sp>
      <p:sp>
        <p:nvSpPr>
          <p:cNvPr id="324" name="Google Shape;324;p37"/>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solidFill>
                  <a:schemeClr val="accent6"/>
                </a:solidFill>
              </a:rPr>
              <a:t>25</a:t>
            </a:fld>
            <a:endParaRPr>
              <a:solidFill>
                <a:schemeClr val="accent6"/>
              </a:solidFill>
            </a:endParaRPr>
          </a:p>
        </p:txBody>
      </p:sp>
    </p:spTree>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7BD02B-A1F8-4EC2-B553-49F0273DBAD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a:t>
            </a:fld>
            <a:endParaRPr lang="en"/>
          </a:p>
        </p:txBody>
      </p:sp>
      <p:sp>
        <p:nvSpPr>
          <p:cNvPr id="3" name="Text Placeholder 2">
            <a:extLst>
              <a:ext uri="{FF2B5EF4-FFF2-40B4-BE49-F238E27FC236}">
                <a16:creationId xmlns:a16="http://schemas.microsoft.com/office/drawing/2014/main" id="{0C982C5A-7E0B-4F9C-BB7E-992586621937}"/>
              </a:ext>
            </a:extLst>
          </p:cNvPr>
          <p:cNvSpPr>
            <a:spLocks noGrp="1"/>
          </p:cNvSpPr>
          <p:nvPr>
            <p:ph type="body" idx="1"/>
          </p:nvPr>
        </p:nvSpPr>
        <p:spPr>
          <a:xfrm>
            <a:off x="552741" y="273268"/>
            <a:ext cx="5814441" cy="2947302"/>
          </a:xfrm>
        </p:spPr>
        <p:txBody>
          <a:bodyPr/>
          <a:lstStyle/>
          <a:p>
            <a:r>
              <a:rPr lang="en-US" sz="3200" b="1" dirty="0">
                <a:solidFill>
                  <a:srgbClr val="00B050"/>
                </a:solidFill>
                <a:latin typeface="Californian FB" panose="0207040306080B030204" pitchFamily="18" charset="0"/>
              </a:rPr>
              <a:t>Key Messages </a:t>
            </a:r>
          </a:p>
          <a:p>
            <a:r>
              <a:rPr lang="en-US" sz="2400" dirty="0">
                <a:latin typeface="Californian FB" panose="0207040306080B030204" pitchFamily="18" charset="0"/>
              </a:rPr>
              <a:t>Know yourself- </a:t>
            </a:r>
            <a:r>
              <a:rPr lang="en-US" sz="2400" i="1" dirty="0">
                <a:solidFill>
                  <a:srgbClr val="00B050"/>
                </a:solidFill>
                <a:latin typeface="Californian FB" panose="0207040306080B030204" pitchFamily="18" charset="0"/>
              </a:rPr>
              <a:t>what are your workplace strengths and skills hint: its all about the skills not the job title)</a:t>
            </a:r>
          </a:p>
          <a:p>
            <a:r>
              <a:rPr lang="en-US" sz="2400" dirty="0">
                <a:latin typeface="Californian FB" panose="0207040306080B030204" pitchFamily="18" charset="0"/>
              </a:rPr>
              <a:t>Know your audience- </a:t>
            </a:r>
            <a:r>
              <a:rPr lang="en-US" sz="2400" i="1" dirty="0">
                <a:solidFill>
                  <a:srgbClr val="00B050"/>
                </a:solidFill>
                <a:latin typeface="Californian FB" panose="0207040306080B030204" pitchFamily="18" charset="0"/>
              </a:rPr>
              <a:t>hint: have you searched this industry and industry timelines </a:t>
            </a:r>
          </a:p>
          <a:p>
            <a:r>
              <a:rPr lang="en-US" sz="2400" dirty="0">
                <a:latin typeface="Californian FB" panose="0207040306080B030204" pitchFamily="18" charset="0"/>
              </a:rPr>
              <a:t>Know what matters most </a:t>
            </a:r>
            <a:r>
              <a:rPr lang="en-US" sz="2400" i="1" dirty="0">
                <a:solidFill>
                  <a:srgbClr val="00B050"/>
                </a:solidFill>
                <a:latin typeface="Californian FB" panose="0207040306080B030204" pitchFamily="18" charset="0"/>
              </a:rPr>
              <a:t>hint: what does the job description say?</a:t>
            </a:r>
          </a:p>
          <a:p>
            <a:r>
              <a:rPr lang="en-US" sz="2400" i="1" dirty="0">
                <a:solidFill>
                  <a:srgbClr val="00B050"/>
                </a:solidFill>
                <a:latin typeface="Californian FB" panose="0207040306080B030204" pitchFamily="18" charset="0"/>
              </a:rPr>
              <a:t>Format matters</a:t>
            </a:r>
          </a:p>
          <a:p>
            <a:endParaRPr lang="en-US" dirty="0"/>
          </a:p>
          <a:p>
            <a:endParaRPr lang="en-US" dirty="0"/>
          </a:p>
        </p:txBody>
      </p:sp>
    </p:spTree>
    <p:extLst>
      <p:ext uri="{BB962C8B-B14F-4D97-AF65-F5344CB8AC3E}">
        <p14:creationId xmlns:p14="http://schemas.microsoft.com/office/powerpoint/2010/main" val="28688536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Shape 92"/>
        <p:cNvGrpSpPr/>
        <p:nvPr/>
      </p:nvGrpSpPr>
      <p:grpSpPr>
        <a:xfrm>
          <a:off x="0" y="0"/>
          <a:ext cx="0" cy="0"/>
          <a:chOff x="0" y="0"/>
          <a:chExt cx="0" cy="0"/>
        </a:xfrm>
      </p:grpSpPr>
      <p:sp>
        <p:nvSpPr>
          <p:cNvPr id="94" name="Google Shape;94;p17"/>
          <p:cNvSpPr txBox="1">
            <a:spLocks noGrp="1"/>
          </p:cNvSpPr>
          <p:nvPr>
            <p:ph type="ctrTitle" idx="4294967295"/>
          </p:nvPr>
        </p:nvSpPr>
        <p:spPr>
          <a:xfrm>
            <a:off x="228599" y="204537"/>
            <a:ext cx="8097254" cy="1010652"/>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 sz="2800" dirty="0">
                <a:solidFill>
                  <a:schemeClr val="accent2">
                    <a:lumMod val="50000"/>
                  </a:schemeClr>
                </a:solidFill>
              </a:rPr>
              <a:t>Assignments Stats at a glance…</a:t>
            </a:r>
            <a:br>
              <a:rPr lang="en" sz="2800" dirty="0">
                <a:solidFill>
                  <a:schemeClr val="accent2">
                    <a:lumMod val="60000"/>
                    <a:lumOff val="40000"/>
                  </a:schemeClr>
                </a:solidFill>
              </a:rPr>
            </a:br>
            <a:r>
              <a:rPr lang="en" sz="2400" dirty="0">
                <a:solidFill>
                  <a:schemeClr val="accent2">
                    <a:lumMod val="75000"/>
                  </a:schemeClr>
                </a:solidFill>
              </a:rPr>
              <a:t>A missed opportunity</a:t>
            </a:r>
            <a:br>
              <a:rPr lang="en" sz="2400" dirty="0">
                <a:solidFill>
                  <a:schemeClr val="accent2">
                    <a:lumMod val="60000"/>
                    <a:lumOff val="40000"/>
                  </a:schemeClr>
                </a:solidFill>
              </a:rPr>
            </a:br>
            <a:r>
              <a:rPr lang="en" sz="2000" i="1" dirty="0">
                <a:solidFill>
                  <a:schemeClr val="accent2">
                    <a:lumMod val="60000"/>
                    <a:lumOff val="40000"/>
                  </a:schemeClr>
                </a:solidFill>
              </a:rPr>
              <a:t>Received 320 emails with attachments</a:t>
            </a:r>
            <a:endParaRPr sz="2000" i="1" dirty="0">
              <a:solidFill>
                <a:schemeClr val="accent2">
                  <a:lumMod val="60000"/>
                  <a:lumOff val="40000"/>
                </a:schemeClr>
              </a:solidFill>
            </a:endParaRPr>
          </a:p>
        </p:txBody>
      </p:sp>
      <p:pic>
        <p:nvPicPr>
          <p:cNvPr id="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5518" y="1331897"/>
            <a:ext cx="7304082" cy="37225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bg>
      <p:bgPr>
        <a:solidFill>
          <a:schemeClr val="accent1"/>
        </a:solidFill>
        <a:effectLst/>
      </p:bgPr>
    </p:bg>
    <p:spTree>
      <p:nvGrpSpPr>
        <p:cNvPr id="1" name="Shape 99"/>
        <p:cNvGrpSpPr/>
        <p:nvPr/>
      </p:nvGrpSpPr>
      <p:grpSpPr>
        <a:xfrm>
          <a:off x="0" y="0"/>
          <a:ext cx="0" cy="0"/>
          <a:chOff x="0" y="0"/>
          <a:chExt cx="0" cy="0"/>
        </a:xfrm>
      </p:grpSpPr>
      <p:sp>
        <p:nvSpPr>
          <p:cNvPr id="100" name="Google Shape;100;p18"/>
          <p:cNvSpPr/>
          <p:nvPr/>
        </p:nvSpPr>
        <p:spPr>
          <a:xfrm rot="10800000">
            <a:off x="-348346" y="421850"/>
            <a:ext cx="2375400" cy="2375400"/>
          </a:xfrm>
          <a:prstGeom prst="chord">
            <a:avLst>
              <a:gd name="adj1" fmla="val 2673960"/>
              <a:gd name="adj2" fmla="val 18921779"/>
            </a:avLst>
          </a:prstGeom>
          <a:solidFill>
            <a:srgbClr val="FFF0ED">
              <a:alpha val="290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8"/>
          <p:cNvSpPr txBox="1">
            <a:spLocks noGrp="1"/>
          </p:cNvSpPr>
          <p:nvPr>
            <p:ph type="title"/>
          </p:nvPr>
        </p:nvSpPr>
        <p:spPr>
          <a:xfrm>
            <a:off x="660436" y="476599"/>
            <a:ext cx="6110984" cy="487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2800" dirty="0"/>
              <a:t>Assignment Stats at a glance…</a:t>
            </a:r>
            <a:endParaRPr sz="2800" dirty="0"/>
          </a:p>
        </p:txBody>
      </p:sp>
      <p:sp>
        <p:nvSpPr>
          <p:cNvPr id="102" name="Google Shape;102;p18"/>
          <p:cNvSpPr txBox="1">
            <a:spLocks noGrp="1"/>
          </p:cNvSpPr>
          <p:nvPr>
            <p:ph type="body" idx="1"/>
          </p:nvPr>
        </p:nvSpPr>
        <p:spPr>
          <a:xfrm>
            <a:off x="108284" y="964099"/>
            <a:ext cx="5859380" cy="3715301"/>
          </a:xfrm>
          <a:prstGeom prst="rect">
            <a:avLst/>
          </a:prstGeom>
        </p:spPr>
        <p:txBody>
          <a:bodyPr spcFirstLastPara="1" wrap="square" lIns="0" tIns="0" rIns="0" bIns="0" anchor="t" anchorCtr="0">
            <a:noAutofit/>
          </a:bodyPr>
          <a:lstStyle/>
          <a:p>
            <a:pPr marL="285750" indent="-285750">
              <a:buClr>
                <a:schemeClr val="accent2">
                  <a:lumMod val="50000"/>
                </a:schemeClr>
              </a:buClr>
            </a:pPr>
            <a:r>
              <a:rPr lang="en-US" altLang="en-US" sz="1800" dirty="0">
                <a:solidFill>
                  <a:srgbClr val="002060"/>
                </a:solidFill>
                <a:latin typeface="Californian FB" panose="0207040306080B030204" pitchFamily="18" charset="0"/>
              </a:rPr>
              <a:t>The request was to save your resume a certain way: only </a:t>
            </a:r>
            <a:r>
              <a:rPr lang="en-US" altLang="en-US" sz="1800" b="1" dirty="0">
                <a:solidFill>
                  <a:schemeClr val="accent2">
                    <a:lumMod val="50000"/>
                  </a:schemeClr>
                </a:solidFill>
                <a:latin typeface="Californian FB" panose="0207040306080B030204" pitchFamily="18" charset="0"/>
              </a:rPr>
              <a:t>96</a:t>
            </a:r>
            <a:r>
              <a:rPr lang="en-US" altLang="en-US" sz="1800" b="1" dirty="0">
                <a:solidFill>
                  <a:srgbClr val="00B050"/>
                </a:solidFill>
                <a:latin typeface="Californian FB" panose="0207040306080B030204" pitchFamily="18" charset="0"/>
              </a:rPr>
              <a:t> </a:t>
            </a:r>
            <a:r>
              <a:rPr lang="en-US" altLang="en-US" sz="1800" dirty="0">
                <a:latin typeface="Californian FB" panose="0207040306080B030204" pitchFamily="18" charset="0"/>
              </a:rPr>
              <a:t> </a:t>
            </a:r>
            <a:r>
              <a:rPr lang="en-US" altLang="en-US" sz="1800" dirty="0">
                <a:solidFill>
                  <a:srgbClr val="002060"/>
                </a:solidFill>
                <a:latin typeface="Californian FB" panose="0207040306080B030204" pitchFamily="18" charset="0"/>
              </a:rPr>
              <a:t>students did this. Some students had saved the resume under a company name, past year or a first name only.  </a:t>
            </a:r>
          </a:p>
          <a:p>
            <a:pPr marL="285750" indent="-285750">
              <a:buClr>
                <a:schemeClr val="accent2">
                  <a:lumMod val="50000"/>
                </a:schemeClr>
              </a:buClr>
            </a:pPr>
            <a:r>
              <a:rPr lang="en-US" altLang="en-US" sz="1800" dirty="0">
                <a:solidFill>
                  <a:srgbClr val="002060"/>
                </a:solidFill>
                <a:latin typeface="Californian FB" panose="0207040306080B030204" pitchFamily="18" charset="0"/>
              </a:rPr>
              <a:t>Only</a:t>
            </a:r>
            <a:r>
              <a:rPr lang="en-US" altLang="en-US" sz="1800" dirty="0">
                <a:latin typeface="Californian FB" panose="0207040306080B030204" pitchFamily="18" charset="0"/>
              </a:rPr>
              <a:t> </a:t>
            </a:r>
            <a:r>
              <a:rPr lang="en-US" altLang="en-US" sz="1800" b="1" dirty="0">
                <a:solidFill>
                  <a:schemeClr val="accent2">
                    <a:lumMod val="50000"/>
                  </a:schemeClr>
                </a:solidFill>
                <a:latin typeface="Californian FB" panose="0207040306080B030204" pitchFamily="18" charset="0"/>
              </a:rPr>
              <a:t>101 </a:t>
            </a:r>
            <a:r>
              <a:rPr lang="en-US" altLang="en-US" sz="1800" dirty="0">
                <a:solidFill>
                  <a:srgbClr val="002060"/>
                </a:solidFill>
                <a:latin typeface="Californian FB" panose="0207040306080B030204" pitchFamily="18" charset="0"/>
              </a:rPr>
              <a:t>wrote a professional note indicating what you were sending me; addressing me by name </a:t>
            </a:r>
            <a:r>
              <a:rPr lang="en-US" altLang="en-US" sz="1800" i="1" dirty="0">
                <a:solidFill>
                  <a:schemeClr val="bg2">
                    <a:lumMod val="50000"/>
                  </a:schemeClr>
                </a:solidFill>
                <a:latin typeface="Californian FB" panose="0207040306080B030204" pitchFamily="18" charset="0"/>
              </a:rPr>
              <a:t>(establishing rapport with a salutation is KEY)</a:t>
            </a:r>
          </a:p>
          <a:p>
            <a:pPr marL="285750" indent="-285750">
              <a:buClr>
                <a:schemeClr val="accent2">
                  <a:lumMod val="50000"/>
                </a:schemeClr>
              </a:buClr>
            </a:pPr>
            <a:r>
              <a:rPr lang="en-US" altLang="en-US" sz="1800" dirty="0">
                <a:solidFill>
                  <a:srgbClr val="002060"/>
                </a:solidFill>
                <a:latin typeface="Californian FB" panose="0207040306080B030204" pitchFamily="18" charset="0"/>
              </a:rPr>
              <a:t>Only</a:t>
            </a:r>
            <a:r>
              <a:rPr lang="en-US" altLang="en-US" sz="1800" dirty="0">
                <a:latin typeface="Californian FB" panose="0207040306080B030204" pitchFamily="18" charset="0"/>
              </a:rPr>
              <a:t> </a:t>
            </a:r>
            <a:r>
              <a:rPr lang="en-US" altLang="en-US" sz="1800" b="1" dirty="0">
                <a:solidFill>
                  <a:schemeClr val="accent2">
                    <a:lumMod val="50000"/>
                  </a:schemeClr>
                </a:solidFill>
                <a:latin typeface="Californian FB" panose="0207040306080B030204" pitchFamily="18" charset="0"/>
              </a:rPr>
              <a:t>166</a:t>
            </a:r>
            <a:r>
              <a:rPr lang="en-US" altLang="en-US" sz="1800" dirty="0">
                <a:latin typeface="Californian FB" panose="0207040306080B030204" pitchFamily="18" charset="0"/>
              </a:rPr>
              <a:t> </a:t>
            </a:r>
            <a:r>
              <a:rPr lang="en-US" altLang="en-US" sz="1800" dirty="0">
                <a:solidFill>
                  <a:srgbClr val="002060"/>
                </a:solidFill>
                <a:latin typeface="Californian FB" panose="0207040306080B030204" pitchFamily="18" charset="0"/>
              </a:rPr>
              <a:t>wrote a description in the RE/SUBJECT section that </a:t>
            </a:r>
            <a:r>
              <a:rPr lang="en-US" altLang="en-US" sz="1800" u="sng" dirty="0">
                <a:solidFill>
                  <a:srgbClr val="002060"/>
                </a:solidFill>
                <a:latin typeface="Californian FB" panose="0207040306080B030204" pitchFamily="18" charset="0"/>
              </a:rPr>
              <a:t>assisted me </a:t>
            </a:r>
            <a:r>
              <a:rPr lang="en-US" altLang="en-US" sz="1800" dirty="0">
                <a:solidFill>
                  <a:srgbClr val="002060"/>
                </a:solidFill>
                <a:latin typeface="Californian FB" panose="0207040306080B030204" pitchFamily="18" charset="0"/>
              </a:rPr>
              <a:t>in understanding what was in the content of the email.</a:t>
            </a:r>
          </a:p>
          <a:p>
            <a:pPr marL="285750" indent="-285750">
              <a:buClr>
                <a:schemeClr val="accent2">
                  <a:lumMod val="50000"/>
                </a:schemeClr>
              </a:buClr>
            </a:pPr>
            <a:r>
              <a:rPr lang="en-US" altLang="en-US" sz="1800" dirty="0">
                <a:solidFill>
                  <a:srgbClr val="002060"/>
                </a:solidFill>
                <a:latin typeface="Californian FB" panose="0207040306080B030204" pitchFamily="18" charset="0"/>
              </a:rPr>
              <a:t>Only</a:t>
            </a:r>
            <a:r>
              <a:rPr lang="en-US" altLang="en-US" sz="1800" dirty="0">
                <a:latin typeface="Californian FB" panose="0207040306080B030204" pitchFamily="18" charset="0"/>
              </a:rPr>
              <a:t> </a:t>
            </a:r>
            <a:r>
              <a:rPr lang="en-US" altLang="en-US" sz="1800" b="1" dirty="0">
                <a:solidFill>
                  <a:schemeClr val="accent2">
                    <a:lumMod val="50000"/>
                  </a:schemeClr>
                </a:solidFill>
                <a:latin typeface="Californian FB" panose="0207040306080B030204" pitchFamily="18" charset="0"/>
              </a:rPr>
              <a:t>48</a:t>
            </a:r>
            <a:r>
              <a:rPr lang="en-US" altLang="en-US" sz="1800" dirty="0">
                <a:latin typeface="Californian FB" panose="0207040306080B030204" pitchFamily="18" charset="0"/>
              </a:rPr>
              <a:t> </a:t>
            </a:r>
            <a:r>
              <a:rPr lang="en-US" altLang="en-US" sz="1800" dirty="0">
                <a:solidFill>
                  <a:srgbClr val="002060"/>
                </a:solidFill>
                <a:latin typeface="Californian FB" panose="0207040306080B030204" pitchFamily="18" charset="0"/>
              </a:rPr>
              <a:t>students signed off with a kind comment or pleasantries </a:t>
            </a:r>
            <a:r>
              <a:rPr lang="en-US" altLang="en-US" sz="1800" i="1" dirty="0">
                <a:solidFill>
                  <a:schemeClr val="bg2">
                    <a:lumMod val="50000"/>
                  </a:schemeClr>
                </a:solidFill>
                <a:latin typeface="Californian FB" panose="0207040306080B030204" pitchFamily="18" charset="0"/>
              </a:rPr>
              <a:t>(The Power of Kindness)</a:t>
            </a:r>
          </a:p>
        </p:txBody>
      </p:sp>
      <p:sp>
        <p:nvSpPr>
          <p:cNvPr id="103" name="Google Shape;103;p18"/>
          <p:cNvSpPr txBox="1">
            <a:spLocks noGrp="1"/>
          </p:cNvSpPr>
          <p:nvPr>
            <p:ph type="sldNum" idx="12"/>
          </p:nvPr>
        </p:nvSpPr>
        <p:spPr>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5</a:t>
            </a:fld>
            <a:endParaRPr dirty="0"/>
          </a:p>
        </p:txBody>
      </p:sp>
    </p:spTree>
  </p:cSld>
  <p:clrMapOvr>
    <a:masterClrMapping/>
  </p:clrMapOvr>
  <p:transition spd="slow">
    <p:randomBar dir="vert"/>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9"/>
          <p:cNvSpPr txBox="1">
            <a:spLocks noGrp="1"/>
          </p:cNvSpPr>
          <p:nvPr>
            <p:ph type="body" idx="1"/>
          </p:nvPr>
        </p:nvSpPr>
        <p:spPr>
          <a:xfrm>
            <a:off x="1183103" y="910515"/>
            <a:ext cx="6950243" cy="882189"/>
          </a:xfrm>
          <a:prstGeom prst="rect">
            <a:avLst/>
          </a:prstGeom>
        </p:spPr>
        <p:txBody>
          <a:bodyPr spcFirstLastPara="1" wrap="square" lIns="0" tIns="0" rIns="0" bIns="0" anchor="t" anchorCtr="0">
            <a:noAutofit/>
          </a:bodyPr>
          <a:lstStyle/>
          <a:p>
            <a:pPr marL="0" lvl="0" indent="0">
              <a:spcAft>
                <a:spcPts val="600"/>
              </a:spcAft>
              <a:buNone/>
            </a:pPr>
            <a:r>
              <a:rPr lang="en-US" dirty="0">
                <a:latin typeface="Californian FB" panose="0207040306080B030204" pitchFamily="18" charset="0"/>
              </a:rPr>
              <a:t>Marketing Yourself- Throughout the process</a:t>
            </a:r>
            <a:endParaRPr dirty="0"/>
          </a:p>
        </p:txBody>
      </p:sp>
      <p:sp>
        <p:nvSpPr>
          <p:cNvPr id="110" name="Google Shape;110;p19"/>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6</a:t>
            </a:fld>
            <a:endParaRPr/>
          </a:p>
        </p:txBody>
      </p:sp>
      <p:sp>
        <p:nvSpPr>
          <p:cNvPr id="2" name="TextBox 1"/>
          <p:cNvSpPr txBox="1"/>
          <p:nvPr/>
        </p:nvSpPr>
        <p:spPr>
          <a:xfrm>
            <a:off x="505326" y="2131258"/>
            <a:ext cx="5931569" cy="2585323"/>
          </a:xfrm>
          <a:prstGeom prst="rect">
            <a:avLst/>
          </a:prstGeom>
          <a:noFill/>
        </p:spPr>
        <p:txBody>
          <a:bodyPr wrap="square" rtlCol="0">
            <a:spAutoFit/>
          </a:bodyPr>
          <a:lstStyle/>
          <a:p>
            <a:pPr marL="0" indent="0" algn="ctr">
              <a:buNone/>
            </a:pPr>
            <a:r>
              <a:rPr lang="en-US" altLang="en-US" sz="1800" b="1" dirty="0">
                <a:solidFill>
                  <a:schemeClr val="bg1"/>
                </a:solidFill>
                <a:latin typeface="Californian FB" panose="0207040306080B030204" pitchFamily="18" charset="0"/>
              </a:rPr>
              <a:t>Every single interaction or communication is </a:t>
            </a:r>
          </a:p>
          <a:p>
            <a:pPr marL="0" indent="0" algn="ctr">
              <a:buNone/>
            </a:pPr>
            <a:r>
              <a:rPr lang="en-US" altLang="en-US" sz="1800" b="1" dirty="0">
                <a:solidFill>
                  <a:schemeClr val="bg1"/>
                </a:solidFill>
                <a:latin typeface="Californian FB" panose="0207040306080B030204" pitchFamily="18" charset="0"/>
              </a:rPr>
              <a:t>an opportunity to market yourself to the company.</a:t>
            </a:r>
            <a:endParaRPr lang="en-US" altLang="en-US" sz="1800" b="1" u="sng" dirty="0">
              <a:solidFill>
                <a:schemeClr val="bg1"/>
              </a:solidFill>
              <a:latin typeface="Californian FB" panose="0207040306080B030204" pitchFamily="18" charset="0"/>
            </a:endParaRPr>
          </a:p>
          <a:p>
            <a:pPr marL="0" indent="0" algn="ctr">
              <a:buNone/>
            </a:pPr>
            <a:r>
              <a:rPr lang="en-US" altLang="en-US" sz="1800" b="1" i="1" dirty="0">
                <a:solidFill>
                  <a:schemeClr val="accent5">
                    <a:lumMod val="60000"/>
                    <a:lumOff val="40000"/>
                  </a:schemeClr>
                </a:solidFill>
                <a:latin typeface="Californian FB" panose="0207040306080B030204" pitchFamily="18" charset="0"/>
              </a:rPr>
              <a:t>“Hey, professor, here is my resume”</a:t>
            </a:r>
          </a:p>
          <a:p>
            <a:pPr marL="0" indent="0" algn="ctr">
              <a:buNone/>
            </a:pPr>
            <a:r>
              <a:rPr lang="en-US" altLang="en-US" sz="1800" b="1" i="1" dirty="0">
                <a:solidFill>
                  <a:schemeClr val="accent5">
                    <a:lumMod val="60000"/>
                    <a:lumOff val="40000"/>
                  </a:schemeClr>
                </a:solidFill>
                <a:latin typeface="Californian FB" panose="0207040306080B030204" pitchFamily="18" charset="0"/>
              </a:rPr>
              <a:t>“resume included”</a:t>
            </a:r>
          </a:p>
          <a:p>
            <a:pPr marL="0" indent="0" algn="ctr">
              <a:buNone/>
            </a:pPr>
            <a:r>
              <a:rPr lang="en-US" altLang="en-US" sz="1800" b="1" i="1" dirty="0">
                <a:solidFill>
                  <a:schemeClr val="accent5">
                    <a:lumMod val="60000"/>
                    <a:lumOff val="40000"/>
                  </a:schemeClr>
                </a:solidFill>
                <a:latin typeface="Californian FB" panose="0207040306080B030204" pitchFamily="18" charset="0"/>
              </a:rPr>
              <a:t>“Is this what you wanted?”</a:t>
            </a:r>
          </a:p>
          <a:p>
            <a:pPr marL="0" indent="0" algn="ctr">
              <a:buNone/>
            </a:pPr>
            <a:r>
              <a:rPr lang="en-US" altLang="en-US" sz="1800" b="1" i="1" dirty="0">
                <a:solidFill>
                  <a:schemeClr val="accent5">
                    <a:lumMod val="60000"/>
                    <a:lumOff val="40000"/>
                  </a:schemeClr>
                </a:solidFill>
                <a:latin typeface="Californian FB" panose="0207040306080B030204" pitchFamily="18" charset="0"/>
              </a:rPr>
              <a:t>“My resume is in this email”</a:t>
            </a:r>
          </a:p>
          <a:p>
            <a:pPr marL="0" indent="0" algn="ctr">
              <a:buNone/>
            </a:pPr>
            <a:r>
              <a:rPr lang="en-US" altLang="en-US" sz="1800" b="1" i="1" dirty="0">
                <a:solidFill>
                  <a:schemeClr val="bg1"/>
                </a:solidFill>
                <a:latin typeface="Californian FB" panose="0207040306080B030204" pitchFamily="18" charset="0"/>
              </a:rPr>
              <a:t>Here you go!</a:t>
            </a:r>
          </a:p>
          <a:p>
            <a:pPr marL="0" indent="0" algn="ctr">
              <a:buNone/>
            </a:pPr>
            <a:r>
              <a:rPr lang="en-US" altLang="en-US" sz="1800" b="1" i="1" dirty="0">
                <a:solidFill>
                  <a:schemeClr val="bg1"/>
                </a:solidFill>
                <a:latin typeface="Californian FB" panose="0207040306080B030204" pitchFamily="18" charset="0"/>
              </a:rPr>
              <a:t>Resume wouldn’t load</a:t>
            </a:r>
          </a:p>
          <a:p>
            <a:pPr marL="0" indent="0" algn="ctr">
              <a:buNone/>
            </a:pPr>
            <a:r>
              <a:rPr lang="en-US" altLang="en-US" sz="1800" b="1" i="1" dirty="0">
                <a:solidFill>
                  <a:schemeClr val="bg1"/>
                </a:solidFill>
                <a:latin typeface="Californian FB" panose="0207040306080B030204" pitchFamily="18" charset="0"/>
              </a:rPr>
              <a:t>For you!</a:t>
            </a:r>
            <a:r>
              <a:rPr lang="en-US" altLang="en-US" sz="1800" b="1" i="1" dirty="0">
                <a:solidFill>
                  <a:schemeClr val="bg1"/>
                </a:solidFill>
                <a:latin typeface="Californian FB" panose="0207040306080B030204" pitchFamily="18" charset="0"/>
                <a:sym typeface="Wingdings" panose="05000000000000000000" pitchFamily="2" charset="2"/>
              </a:rPr>
              <a:t></a:t>
            </a:r>
            <a:endParaRPr lang="en-US" altLang="en-US" sz="1800" b="1" i="1" dirty="0">
              <a:solidFill>
                <a:schemeClr val="bg1"/>
              </a:solidFill>
              <a:latin typeface="Californian FB" panose="0207040306080B030204" pitchFamily="18" charset="0"/>
            </a:endParaRPr>
          </a:p>
        </p:txBody>
      </p:sp>
      <p:sp>
        <p:nvSpPr>
          <p:cNvPr id="3" name="TextBox 2"/>
          <p:cNvSpPr txBox="1"/>
          <p:nvPr/>
        </p:nvSpPr>
        <p:spPr>
          <a:xfrm>
            <a:off x="1022684" y="1351609"/>
            <a:ext cx="5414211" cy="646331"/>
          </a:xfrm>
          <a:prstGeom prst="rect">
            <a:avLst/>
          </a:prstGeom>
          <a:noFill/>
        </p:spPr>
        <p:txBody>
          <a:bodyPr wrap="square" rtlCol="0">
            <a:spAutoFit/>
          </a:bodyPr>
          <a:lstStyle/>
          <a:p>
            <a:pPr algn="ctr"/>
            <a:r>
              <a:rPr lang="en-US" sz="1800" dirty="0">
                <a:solidFill>
                  <a:schemeClr val="accent5">
                    <a:lumMod val="60000"/>
                    <a:lumOff val="40000"/>
                  </a:schemeClr>
                </a:solidFill>
                <a:latin typeface="Californian FB" panose="0207040306080B030204" pitchFamily="18" charset="0"/>
              </a:rPr>
              <a:t>Moving (ATS) Applicant Tracking Systems </a:t>
            </a:r>
          </a:p>
          <a:p>
            <a:pPr algn="ctr"/>
            <a:r>
              <a:rPr lang="en-US" sz="1800" u="sng" dirty="0">
                <a:solidFill>
                  <a:schemeClr val="accent5">
                    <a:lumMod val="60000"/>
                    <a:lumOff val="40000"/>
                  </a:schemeClr>
                </a:solidFill>
                <a:latin typeface="Californian FB" panose="0207040306080B030204" pitchFamily="18" charset="0"/>
              </a:rPr>
              <a:t>TO </a:t>
            </a:r>
            <a:r>
              <a:rPr lang="en-US" sz="1800" dirty="0">
                <a:solidFill>
                  <a:schemeClr val="accent5">
                    <a:lumMod val="60000"/>
                    <a:lumOff val="40000"/>
                  </a:schemeClr>
                </a:solidFill>
                <a:latin typeface="Californian FB" panose="0207040306080B030204" pitchFamily="18" charset="0"/>
              </a:rPr>
              <a:t>Personal Interactions</a:t>
            </a:r>
            <a:endParaRPr lang="en-US" sz="1800" dirty="0">
              <a:solidFill>
                <a:schemeClr val="accent5">
                  <a:lumMod val="60000"/>
                  <a:lumOff val="40000"/>
                </a:schemeClr>
              </a:solidFill>
            </a:endParaRPr>
          </a:p>
        </p:txBody>
      </p:sp>
    </p:spTree>
  </p:cSld>
  <p:clrMapOvr>
    <a:masterClrMapping/>
  </p:clrMapOvr>
  <p:transition spd="med">
    <p:pull/>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20"/>
          <p:cNvSpPr txBox="1">
            <a:spLocks noGrp="1"/>
          </p:cNvSpPr>
          <p:nvPr>
            <p:ph type="title"/>
          </p:nvPr>
        </p:nvSpPr>
        <p:spPr>
          <a:xfrm>
            <a:off x="1035774" y="532382"/>
            <a:ext cx="4549500" cy="487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Correspondence Sample</a:t>
            </a:r>
            <a:endParaRPr dirty="0"/>
          </a:p>
        </p:txBody>
      </p:sp>
      <p:sp>
        <p:nvSpPr>
          <p:cNvPr id="116" name="Google Shape;116;p20"/>
          <p:cNvSpPr txBox="1">
            <a:spLocks noGrp="1"/>
          </p:cNvSpPr>
          <p:nvPr>
            <p:ph type="body" idx="1"/>
          </p:nvPr>
        </p:nvSpPr>
        <p:spPr>
          <a:xfrm>
            <a:off x="421105" y="1019882"/>
            <a:ext cx="6304548" cy="3804781"/>
          </a:xfrm>
          <a:prstGeom prst="rect">
            <a:avLst/>
          </a:prstGeom>
        </p:spPr>
        <p:txBody>
          <a:bodyPr spcFirstLastPara="1" wrap="square" lIns="0" tIns="0" rIns="0" bIns="0" anchor="t" anchorCtr="0">
            <a:noAutofit/>
          </a:bodyPr>
          <a:lstStyle/>
          <a:p>
            <a:pPr marL="0" indent="0">
              <a:buNone/>
            </a:pPr>
            <a:r>
              <a:rPr lang="en-US" altLang="en-US" sz="1400" b="1" dirty="0">
                <a:solidFill>
                  <a:schemeClr val="accent2"/>
                </a:solidFill>
                <a:latin typeface="Playfair Display" panose="020B0604020202020204" charset="0"/>
              </a:rPr>
              <a:t>Dear Ms. Flynn, </a:t>
            </a:r>
          </a:p>
          <a:p>
            <a:pPr marL="0" indent="0">
              <a:buNone/>
            </a:pPr>
            <a:endParaRPr lang="en-US" altLang="en-US" sz="1400" b="1" dirty="0">
              <a:solidFill>
                <a:schemeClr val="accent2"/>
              </a:solidFill>
              <a:latin typeface="Playfair Display" panose="020B0604020202020204" charset="0"/>
            </a:endParaRPr>
          </a:p>
          <a:p>
            <a:pPr marL="0" indent="0">
              <a:buNone/>
            </a:pPr>
            <a:r>
              <a:rPr lang="en-US" altLang="en-US" sz="1400" b="1" dirty="0">
                <a:solidFill>
                  <a:schemeClr val="accent2"/>
                </a:solidFill>
                <a:latin typeface="Playfair Display" panose="020B0604020202020204" charset="0"/>
              </a:rPr>
              <a:t>I recently made an application to the following position of marketing manager #12645.  I have attached my resume, for your review.  I would like to highlight that my </a:t>
            </a:r>
            <a:r>
              <a:rPr lang="en-US" altLang="en-US" sz="1400" b="1" u="sng" dirty="0">
                <a:solidFill>
                  <a:schemeClr val="accent2"/>
                </a:solidFill>
                <a:latin typeface="Playfair Display" panose="020B0604020202020204" charset="0"/>
              </a:rPr>
              <a:t>demonstrated analytical skills</a:t>
            </a:r>
            <a:r>
              <a:rPr lang="en-US" altLang="en-US" sz="1400" b="1" dirty="0">
                <a:solidFill>
                  <a:schemeClr val="accent2"/>
                </a:solidFill>
                <a:latin typeface="Playfair Display" panose="020B0604020202020204" charset="0"/>
              </a:rPr>
              <a:t> are a major reason why I am uniquely qualified for this role.     </a:t>
            </a:r>
          </a:p>
          <a:p>
            <a:pPr marL="0" indent="0">
              <a:buNone/>
            </a:pPr>
            <a:r>
              <a:rPr lang="en-US" altLang="en-US" sz="1400" b="1" dirty="0">
                <a:solidFill>
                  <a:schemeClr val="accent2"/>
                </a:solidFill>
                <a:latin typeface="Playfair Display" panose="020B0604020202020204" charset="0"/>
              </a:rPr>
              <a:t>Should you have any questions, please feel to reach me on my cell at 987-657-8888 or by responding to this email address.</a:t>
            </a:r>
          </a:p>
          <a:p>
            <a:pPr marL="0" indent="0">
              <a:buNone/>
            </a:pPr>
            <a:r>
              <a:rPr lang="en-US" altLang="en-US" sz="1400" b="1" dirty="0">
                <a:solidFill>
                  <a:schemeClr val="accent2"/>
                </a:solidFill>
                <a:latin typeface="Playfair Display" panose="020B0604020202020204" charset="0"/>
              </a:rPr>
              <a:t>Thank you for your time.  </a:t>
            </a:r>
          </a:p>
          <a:p>
            <a:pPr marL="0" indent="0">
              <a:buNone/>
            </a:pPr>
            <a:endParaRPr lang="en-US" altLang="en-US" sz="1400" b="1" dirty="0">
              <a:solidFill>
                <a:schemeClr val="accent2"/>
              </a:solidFill>
              <a:latin typeface="Playfair Display" panose="020B0604020202020204" charset="0"/>
            </a:endParaRPr>
          </a:p>
          <a:p>
            <a:pPr marL="0" indent="0">
              <a:buNone/>
            </a:pPr>
            <a:r>
              <a:rPr lang="en-US" altLang="en-US" sz="1400" b="1" dirty="0">
                <a:solidFill>
                  <a:schemeClr val="accent2"/>
                </a:solidFill>
                <a:latin typeface="Playfair Display" panose="020B0604020202020204" charset="0"/>
              </a:rPr>
              <a:t>Sincerely, </a:t>
            </a:r>
          </a:p>
          <a:p>
            <a:pPr marL="0" indent="0">
              <a:buNone/>
            </a:pPr>
            <a:r>
              <a:rPr lang="en-US" altLang="en-US" sz="1400" b="1" dirty="0">
                <a:solidFill>
                  <a:schemeClr val="accent2"/>
                </a:solidFill>
                <a:latin typeface="Harlow Solid Italic" panose="04030604020F02020D02" pitchFamily="82" charset="0"/>
              </a:rPr>
              <a:t>Patricia King</a:t>
            </a:r>
          </a:p>
          <a:p>
            <a:pPr marL="0" indent="0">
              <a:buNone/>
            </a:pPr>
            <a:r>
              <a:rPr lang="en-US" altLang="en-US" sz="1400" b="1" dirty="0">
                <a:solidFill>
                  <a:schemeClr val="accent2"/>
                </a:solidFill>
                <a:latin typeface="Playfair Display" panose="020B0604020202020204" charset="0"/>
              </a:rPr>
              <a:t>Patricia King</a:t>
            </a:r>
          </a:p>
        </p:txBody>
      </p:sp>
      <p:sp>
        <p:nvSpPr>
          <p:cNvPr id="117" name="Google Shape;117;p20"/>
          <p:cNvSpPr txBox="1">
            <a:spLocks noGrp="1"/>
          </p:cNvSpPr>
          <p:nvPr>
            <p:ph type="sldNum" idx="12"/>
          </p:nvPr>
        </p:nvSpPr>
        <p:spPr>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7</a:t>
            </a:fld>
            <a:endParaRPr/>
          </a:p>
        </p:txBody>
      </p:sp>
    </p:spTree>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Shape 121"/>
        <p:cNvGrpSpPr/>
        <p:nvPr/>
      </p:nvGrpSpPr>
      <p:grpSpPr>
        <a:xfrm>
          <a:off x="0" y="0"/>
          <a:ext cx="0" cy="0"/>
          <a:chOff x="0" y="0"/>
          <a:chExt cx="0" cy="0"/>
        </a:xfrm>
      </p:grpSpPr>
      <p:sp>
        <p:nvSpPr>
          <p:cNvPr id="123" name="Google Shape;123;p21"/>
          <p:cNvSpPr txBox="1">
            <a:spLocks noGrp="1"/>
          </p:cNvSpPr>
          <p:nvPr>
            <p:ph type="body" idx="1"/>
          </p:nvPr>
        </p:nvSpPr>
        <p:spPr>
          <a:xfrm>
            <a:off x="1124857" y="950685"/>
            <a:ext cx="5783943" cy="3991429"/>
          </a:xfrm>
          <a:prstGeom prst="rect">
            <a:avLst/>
          </a:prstGeom>
        </p:spPr>
        <p:txBody>
          <a:bodyPr spcFirstLastPara="1" wrap="square" lIns="0" tIns="0" rIns="0" bIns="0" anchor="t" anchorCtr="0">
            <a:noAutofit/>
          </a:bodyPr>
          <a:lstStyle/>
          <a:p>
            <a:endParaRPr lang="en-US" sz="1050" b="1" dirty="0">
              <a:solidFill>
                <a:schemeClr val="tx1"/>
              </a:solidFill>
            </a:endParaRPr>
          </a:p>
          <a:p>
            <a:pPr marL="101600" indent="0">
              <a:lnSpc>
                <a:spcPct val="150000"/>
              </a:lnSpc>
              <a:spcBef>
                <a:spcPts val="0"/>
              </a:spcBef>
              <a:buNone/>
            </a:pPr>
            <a:r>
              <a:rPr lang="en-US" sz="1400" b="1" dirty="0">
                <a:solidFill>
                  <a:schemeClr val="tx1"/>
                </a:solidFill>
                <a:latin typeface="Californian FB" panose="0207040306080B030204" pitchFamily="18" charset="0"/>
              </a:rPr>
              <a:t>1.Use the position title and job number</a:t>
            </a:r>
          </a:p>
          <a:p>
            <a:pPr marL="101600" indent="0">
              <a:lnSpc>
                <a:spcPct val="150000"/>
              </a:lnSpc>
              <a:spcBef>
                <a:spcPts val="0"/>
              </a:spcBef>
              <a:buNone/>
            </a:pPr>
            <a:r>
              <a:rPr lang="en-US" sz="1400" b="1" dirty="0">
                <a:solidFill>
                  <a:schemeClr val="tx1"/>
                </a:solidFill>
                <a:latin typeface="Californian FB" panose="0207040306080B030204" pitchFamily="18" charset="0"/>
              </a:rPr>
              <a:t>Example: </a:t>
            </a:r>
            <a:r>
              <a:rPr lang="en-US" sz="1400" i="1" dirty="0">
                <a:solidFill>
                  <a:schemeClr val="tx1"/>
                </a:solidFill>
                <a:latin typeface="Californian FB" panose="0207040306080B030204" pitchFamily="18" charset="0"/>
              </a:rPr>
              <a:t>Data Entry Specialist, ID# 550894 + Your Name</a:t>
            </a:r>
          </a:p>
          <a:p>
            <a:pPr marL="101600" indent="0">
              <a:lnSpc>
                <a:spcPct val="150000"/>
              </a:lnSpc>
              <a:spcBef>
                <a:spcPts val="0"/>
              </a:spcBef>
              <a:buNone/>
            </a:pPr>
            <a:endParaRPr lang="en-US" sz="1400" dirty="0">
              <a:solidFill>
                <a:schemeClr val="tx1"/>
              </a:solidFill>
              <a:latin typeface="Californian FB" panose="0207040306080B030204" pitchFamily="18" charset="0"/>
            </a:endParaRPr>
          </a:p>
          <a:p>
            <a:pPr marL="101600" indent="0">
              <a:lnSpc>
                <a:spcPct val="150000"/>
              </a:lnSpc>
              <a:spcBef>
                <a:spcPts val="0"/>
              </a:spcBef>
              <a:buNone/>
            </a:pPr>
            <a:r>
              <a:rPr lang="en-US" sz="1400" b="1" dirty="0">
                <a:solidFill>
                  <a:schemeClr val="tx1"/>
                </a:solidFill>
                <a:latin typeface="Californian FB" panose="0207040306080B030204" pitchFamily="18" charset="0"/>
              </a:rPr>
              <a:t>2. Add your most critical skill or professional credential</a:t>
            </a:r>
          </a:p>
          <a:p>
            <a:pPr marL="101600" indent="0">
              <a:lnSpc>
                <a:spcPct val="150000"/>
              </a:lnSpc>
              <a:spcBef>
                <a:spcPts val="0"/>
              </a:spcBef>
              <a:buNone/>
            </a:pPr>
            <a:r>
              <a:rPr lang="en-US" sz="1400" b="1" dirty="0">
                <a:solidFill>
                  <a:schemeClr val="tx1"/>
                </a:solidFill>
                <a:latin typeface="Californian FB" panose="0207040306080B030204" pitchFamily="18" charset="0"/>
              </a:rPr>
              <a:t>Example: </a:t>
            </a:r>
            <a:r>
              <a:rPr lang="en-US" sz="1400" i="1" dirty="0">
                <a:solidFill>
                  <a:schemeClr val="tx1"/>
                </a:solidFill>
                <a:latin typeface="Californian FB" panose="0207040306080B030204" pitchFamily="18" charset="0"/>
              </a:rPr>
              <a:t>Nurse Case Manager I – Nancy Luther, RN</a:t>
            </a:r>
          </a:p>
          <a:p>
            <a:pPr marL="101600" indent="0">
              <a:lnSpc>
                <a:spcPct val="150000"/>
              </a:lnSpc>
              <a:spcBef>
                <a:spcPts val="0"/>
              </a:spcBef>
              <a:buNone/>
            </a:pPr>
            <a:endParaRPr lang="en-US" sz="1400" dirty="0">
              <a:solidFill>
                <a:schemeClr val="tx1"/>
              </a:solidFill>
              <a:latin typeface="Californian FB" panose="0207040306080B030204" pitchFamily="18" charset="0"/>
            </a:endParaRPr>
          </a:p>
          <a:p>
            <a:pPr marL="101600" indent="0">
              <a:lnSpc>
                <a:spcPct val="150000"/>
              </a:lnSpc>
              <a:spcBef>
                <a:spcPts val="0"/>
              </a:spcBef>
              <a:buNone/>
            </a:pPr>
            <a:r>
              <a:rPr lang="en-US" sz="1400" b="1" dirty="0">
                <a:solidFill>
                  <a:schemeClr val="tx1"/>
                </a:solidFill>
                <a:latin typeface="Californian FB" panose="0207040306080B030204" pitchFamily="18" charset="0"/>
              </a:rPr>
              <a:t>3. Include helpful keywords and phrases</a:t>
            </a:r>
          </a:p>
          <a:p>
            <a:pPr marL="101600" indent="0">
              <a:lnSpc>
                <a:spcPct val="150000"/>
              </a:lnSpc>
              <a:spcBef>
                <a:spcPts val="0"/>
              </a:spcBef>
              <a:buNone/>
            </a:pPr>
            <a:r>
              <a:rPr lang="en-US" sz="1400" b="1" dirty="0">
                <a:solidFill>
                  <a:schemeClr val="tx1"/>
                </a:solidFill>
                <a:latin typeface="Californian FB" panose="0207040306080B030204" pitchFamily="18" charset="0"/>
              </a:rPr>
              <a:t>Example: </a:t>
            </a:r>
            <a:r>
              <a:rPr lang="en-US" sz="1400" i="1" dirty="0">
                <a:solidFill>
                  <a:schemeClr val="tx1"/>
                </a:solidFill>
                <a:latin typeface="Californian FB" panose="0207040306080B030204" pitchFamily="18" charset="0"/>
              </a:rPr>
              <a:t>Job Application: Linda McCarthy – Editorial Assistant</a:t>
            </a:r>
          </a:p>
          <a:p>
            <a:pPr marL="101600" indent="0">
              <a:lnSpc>
                <a:spcPct val="150000"/>
              </a:lnSpc>
              <a:spcBef>
                <a:spcPts val="0"/>
              </a:spcBef>
              <a:buNone/>
            </a:pPr>
            <a:endParaRPr lang="en-US" sz="1400" dirty="0">
              <a:solidFill>
                <a:schemeClr val="tx1"/>
              </a:solidFill>
              <a:latin typeface="Californian FB" panose="0207040306080B030204" pitchFamily="18" charset="0"/>
            </a:endParaRPr>
          </a:p>
          <a:p>
            <a:pPr marL="101600" indent="0">
              <a:lnSpc>
                <a:spcPct val="150000"/>
              </a:lnSpc>
              <a:spcBef>
                <a:spcPts val="0"/>
              </a:spcBef>
              <a:buNone/>
            </a:pPr>
            <a:r>
              <a:rPr lang="en-US" sz="1400" b="1" dirty="0">
                <a:solidFill>
                  <a:schemeClr val="tx1"/>
                </a:solidFill>
                <a:latin typeface="Californian FB" panose="0207040306080B030204" pitchFamily="18" charset="0"/>
              </a:rPr>
              <a:t>4. Express your intent and gratitude</a:t>
            </a:r>
          </a:p>
          <a:p>
            <a:pPr marL="101600" indent="0">
              <a:lnSpc>
                <a:spcPct val="150000"/>
              </a:lnSpc>
              <a:spcBef>
                <a:spcPts val="0"/>
              </a:spcBef>
              <a:buNone/>
            </a:pPr>
            <a:r>
              <a:rPr lang="en-US" sz="1400" b="1" dirty="0">
                <a:solidFill>
                  <a:schemeClr val="tx1"/>
                </a:solidFill>
                <a:latin typeface="Californian FB" panose="0207040306080B030204" pitchFamily="18" charset="0"/>
              </a:rPr>
              <a:t>Example: </a:t>
            </a:r>
            <a:r>
              <a:rPr lang="en-US" sz="1400" i="1" dirty="0">
                <a:solidFill>
                  <a:schemeClr val="tx1"/>
                </a:solidFill>
                <a:latin typeface="Californian FB" panose="0207040306080B030204" pitchFamily="18" charset="0"/>
              </a:rPr>
              <a:t>Sam Sutherland – Interview Follow-Up &amp; Thank you</a:t>
            </a:r>
            <a:endParaRPr lang="en-US" sz="1400" dirty="0">
              <a:solidFill>
                <a:schemeClr val="tx1"/>
              </a:solidFill>
              <a:latin typeface="Californian FB" panose="0207040306080B030204" pitchFamily="18" charset="0"/>
            </a:endParaRPr>
          </a:p>
          <a:p>
            <a:pPr marL="0" lvl="0" indent="0" algn="l" rtl="0">
              <a:lnSpc>
                <a:spcPct val="150000"/>
              </a:lnSpc>
              <a:spcBef>
                <a:spcPts val="0"/>
              </a:spcBef>
              <a:spcAft>
                <a:spcPts val="600"/>
              </a:spcAft>
              <a:buNone/>
            </a:pPr>
            <a:endParaRPr sz="1050" dirty="0">
              <a:solidFill>
                <a:schemeClr val="dk1"/>
              </a:solidFill>
            </a:endParaRPr>
          </a:p>
        </p:txBody>
      </p:sp>
      <p:sp>
        <p:nvSpPr>
          <p:cNvPr id="124" name="Google Shape;124;p21"/>
          <p:cNvSpPr txBox="1">
            <a:spLocks noGrp="1"/>
          </p:cNvSpPr>
          <p:nvPr>
            <p:ph type="sldNum" idx="12"/>
          </p:nvPr>
        </p:nvSpPr>
        <p:spPr>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solidFill>
                  <a:schemeClr val="lt1"/>
                </a:solidFill>
              </a:rPr>
              <a:t>8</a:t>
            </a:fld>
            <a:endParaRPr>
              <a:solidFill>
                <a:schemeClr val="lt1"/>
              </a:solidFill>
            </a:endParaRPr>
          </a:p>
        </p:txBody>
      </p:sp>
      <p:sp>
        <p:nvSpPr>
          <p:cNvPr id="2" name="Title 1"/>
          <p:cNvSpPr>
            <a:spLocks noGrp="1"/>
          </p:cNvSpPr>
          <p:nvPr>
            <p:ph type="title"/>
          </p:nvPr>
        </p:nvSpPr>
        <p:spPr>
          <a:xfrm>
            <a:off x="962527" y="168442"/>
            <a:ext cx="5787190" cy="1337906"/>
          </a:xfrm>
        </p:spPr>
        <p:txBody>
          <a:bodyPr/>
          <a:lstStyle/>
          <a:p>
            <a:pPr algn="ctr"/>
            <a:r>
              <a:rPr lang="en-US" b="1" dirty="0">
                <a:solidFill>
                  <a:schemeClr val="accent2"/>
                </a:solidFill>
                <a:latin typeface="Californian FB" panose="0207040306080B030204" pitchFamily="18" charset="0"/>
              </a:rPr>
              <a:t>Correspondence Subject Line Examples </a:t>
            </a:r>
            <a:br>
              <a:rPr lang="en-US" b="1" dirty="0">
                <a:solidFill>
                  <a:srgbClr val="FF0000"/>
                </a:solidFill>
              </a:rPr>
            </a:br>
            <a:endParaRPr lang="en-US" sz="1000"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22"/>
          <p:cNvSpPr txBox="1">
            <a:spLocks noGrp="1"/>
          </p:cNvSpPr>
          <p:nvPr>
            <p:ph type="body" idx="1"/>
          </p:nvPr>
        </p:nvSpPr>
        <p:spPr>
          <a:xfrm>
            <a:off x="101321" y="1472658"/>
            <a:ext cx="2125800" cy="2864400"/>
          </a:xfrm>
          <a:prstGeom prst="rect">
            <a:avLst/>
          </a:prstGeom>
        </p:spPr>
        <p:txBody>
          <a:bodyPr spcFirstLastPara="1" wrap="square" lIns="0" tIns="0" rIns="0" bIns="0" anchor="t" anchorCtr="0">
            <a:noAutofit/>
          </a:bodyPr>
          <a:lstStyle/>
          <a:p>
            <a:pPr marL="0" indent="0" algn="ctr">
              <a:buNone/>
            </a:pPr>
            <a:r>
              <a:rPr lang="en-US" altLang="en-US" u="sng" dirty="0">
                <a:latin typeface="Californian FB" panose="0207040306080B030204" pitchFamily="18" charset="0"/>
              </a:rPr>
              <a:t>WEAK</a:t>
            </a:r>
          </a:p>
          <a:p>
            <a:pPr marL="0" indent="0" algn="ctr">
              <a:buNone/>
            </a:pPr>
            <a:r>
              <a:rPr lang="en-US" altLang="en-US" dirty="0">
                <a:latin typeface="Californian FB" panose="0207040306080B030204" pitchFamily="18" charset="0"/>
              </a:rPr>
              <a:t>Lastresume.doc</a:t>
            </a:r>
          </a:p>
          <a:p>
            <a:pPr marL="0" indent="0" algn="ctr">
              <a:buNone/>
            </a:pPr>
            <a:r>
              <a:rPr lang="en-US" altLang="en-US" dirty="0">
                <a:latin typeface="Californian FB" panose="0207040306080B030204" pitchFamily="18" charset="0"/>
              </a:rPr>
              <a:t>Finalone.doc.</a:t>
            </a:r>
          </a:p>
          <a:p>
            <a:pPr marL="0" indent="0" algn="ctr">
              <a:buNone/>
            </a:pPr>
            <a:r>
              <a:rPr lang="en-US" altLang="en-US" dirty="0">
                <a:latin typeface="Californian FB" panose="0207040306080B030204" pitchFamily="18" charset="0"/>
              </a:rPr>
              <a:t>Michelleresume.doc</a:t>
            </a:r>
          </a:p>
          <a:p>
            <a:pPr marL="0" indent="0" algn="ctr">
              <a:buNone/>
            </a:pPr>
            <a:r>
              <a:rPr lang="en-US" altLang="en-US" dirty="0">
                <a:latin typeface="Californian FB" panose="0207040306080B030204" pitchFamily="18" charset="0"/>
              </a:rPr>
              <a:t>Mylatestresume.doc</a:t>
            </a:r>
          </a:p>
          <a:p>
            <a:pPr marL="0" indent="0" algn="ctr">
              <a:buNone/>
            </a:pPr>
            <a:r>
              <a:rPr lang="en-US" altLang="en-US" dirty="0">
                <a:latin typeface="Californian FB" panose="0207040306080B030204" pitchFamily="18" charset="0"/>
              </a:rPr>
              <a:t>Wonda’sresume.docx</a:t>
            </a:r>
          </a:p>
          <a:p>
            <a:pPr marL="0" indent="0" algn="ctr">
              <a:buNone/>
            </a:pPr>
            <a:r>
              <a:rPr lang="en-US" altLang="en-US" dirty="0">
                <a:latin typeface="Californian FB" panose="0207040306080B030204" pitchFamily="18" charset="0"/>
              </a:rPr>
              <a:t>Resumeofficialpages.doc</a:t>
            </a:r>
          </a:p>
          <a:p>
            <a:pPr marL="0" lvl="0" indent="0" algn="l" rtl="0">
              <a:spcBef>
                <a:spcPts val="600"/>
              </a:spcBef>
              <a:spcAft>
                <a:spcPts val="0"/>
              </a:spcAft>
              <a:buNone/>
            </a:pPr>
            <a:endParaRPr dirty="0"/>
          </a:p>
        </p:txBody>
      </p:sp>
      <p:sp>
        <p:nvSpPr>
          <p:cNvPr id="135" name="Google Shape;135;p22"/>
          <p:cNvSpPr txBox="1">
            <a:spLocks noGrp="1"/>
          </p:cNvSpPr>
          <p:nvPr>
            <p:ph type="title"/>
          </p:nvPr>
        </p:nvSpPr>
        <p:spPr>
          <a:xfrm>
            <a:off x="855300" y="748950"/>
            <a:ext cx="4549500" cy="757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a:t>Resume Saving!</a:t>
            </a:r>
            <a:endParaRPr dirty="0"/>
          </a:p>
        </p:txBody>
      </p:sp>
      <p:sp>
        <p:nvSpPr>
          <p:cNvPr id="136" name="Google Shape;136;p22"/>
          <p:cNvSpPr txBox="1">
            <a:spLocks noGrp="1"/>
          </p:cNvSpPr>
          <p:nvPr>
            <p:ph type="body" idx="2"/>
          </p:nvPr>
        </p:nvSpPr>
        <p:spPr>
          <a:xfrm>
            <a:off x="2644190" y="1809251"/>
            <a:ext cx="2760610" cy="2864400"/>
          </a:xfrm>
          <a:prstGeom prst="rect">
            <a:avLst/>
          </a:prstGeom>
        </p:spPr>
        <p:txBody>
          <a:bodyPr spcFirstLastPara="1" wrap="square" lIns="0" tIns="0" rIns="0" bIns="0" anchor="t" anchorCtr="0">
            <a:noAutofit/>
          </a:bodyPr>
          <a:lstStyle/>
          <a:p>
            <a:pPr marL="0" indent="0" algn="ctr">
              <a:buNone/>
            </a:pPr>
            <a:r>
              <a:rPr lang="en-US" altLang="en-US" u="sng" dirty="0">
                <a:latin typeface="Californian FB" panose="0207040306080B030204" pitchFamily="18" charset="0"/>
              </a:rPr>
              <a:t>BEST</a:t>
            </a:r>
            <a:r>
              <a:rPr lang="en-US" altLang="en-US" dirty="0">
                <a:latin typeface="Californian FB" panose="0207040306080B030204" pitchFamily="18" charset="0"/>
              </a:rPr>
              <a:t> </a:t>
            </a:r>
          </a:p>
          <a:p>
            <a:pPr marL="0" indent="0" algn="ctr">
              <a:buNone/>
            </a:pPr>
            <a:r>
              <a:rPr lang="en-US" altLang="en-US" i="1" dirty="0">
                <a:latin typeface="Californian FB" panose="0207040306080B030204" pitchFamily="18" charset="0"/>
              </a:rPr>
              <a:t>(</a:t>
            </a:r>
            <a:r>
              <a:rPr lang="en-US" altLang="en-US" i="1" dirty="0" err="1">
                <a:latin typeface="Californian FB" panose="0207040306080B030204" pitchFamily="18" charset="0"/>
              </a:rPr>
              <a:t>lastnamefirstnameresumeyear</a:t>
            </a:r>
            <a:r>
              <a:rPr lang="en-US" altLang="en-US" i="1" dirty="0">
                <a:latin typeface="Californian FB" panose="0207040306080B030204" pitchFamily="18" charset="0"/>
              </a:rPr>
              <a:t>)</a:t>
            </a:r>
            <a:endParaRPr lang="en-US" altLang="en-US" i="1" u="sng" dirty="0">
              <a:latin typeface="Californian FB" panose="0207040306080B030204" pitchFamily="18" charset="0"/>
            </a:endParaRPr>
          </a:p>
          <a:p>
            <a:pPr marL="0" indent="0" algn="ctr">
              <a:buNone/>
            </a:pPr>
            <a:r>
              <a:rPr lang="en-US" altLang="en-US" dirty="0">
                <a:latin typeface="Californian FB" panose="0207040306080B030204" pitchFamily="18" charset="0"/>
              </a:rPr>
              <a:t>smithmichelleresume2020.doc</a:t>
            </a:r>
          </a:p>
          <a:p>
            <a:pPr marL="0" indent="0" algn="ctr">
              <a:buNone/>
            </a:pPr>
            <a:r>
              <a:rPr lang="en-US" altLang="en-US" dirty="0">
                <a:latin typeface="Californian FB" panose="0207040306080B030204" pitchFamily="18" charset="0"/>
              </a:rPr>
              <a:t>kennedykellyresume2020.doc</a:t>
            </a:r>
          </a:p>
          <a:p>
            <a:pPr marL="0" indent="0" algn="ctr">
              <a:buNone/>
            </a:pPr>
            <a:r>
              <a:rPr lang="en-US" altLang="en-US" dirty="0">
                <a:latin typeface="Californian FB" panose="0207040306080B030204" pitchFamily="18" charset="0"/>
              </a:rPr>
              <a:t>kustansaracoverletter2020.pdf</a:t>
            </a:r>
          </a:p>
        </p:txBody>
      </p:sp>
      <p:sp>
        <p:nvSpPr>
          <p:cNvPr id="137" name="Google Shape;137;p22"/>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9</a:t>
            </a:fld>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theme/theme1.xml><?xml version="1.0" encoding="utf-8"?>
<a:theme xmlns:a="http://schemas.openxmlformats.org/drawingml/2006/main" name="Feeble template">
  <a:themeElements>
    <a:clrScheme name="Custom 347">
      <a:dk1>
        <a:srgbClr val="333A47"/>
      </a:dk1>
      <a:lt1>
        <a:srgbClr val="FFFFFF"/>
      </a:lt1>
      <a:dk2>
        <a:srgbClr val="707379"/>
      </a:dk2>
      <a:lt2>
        <a:srgbClr val="FFF0ED"/>
      </a:lt2>
      <a:accent1>
        <a:srgbClr val="FFB9A7"/>
      </a:accent1>
      <a:accent2>
        <a:srgbClr val="D26A50"/>
      </a:accent2>
      <a:accent3>
        <a:srgbClr val="8BB0C4"/>
      </a:accent3>
      <a:accent4>
        <a:srgbClr val="5F759B"/>
      </a:accent4>
      <a:accent5>
        <a:srgbClr val="E2C7A1"/>
      </a:accent5>
      <a:accent6>
        <a:srgbClr val="B28F64"/>
      </a:accent6>
      <a:hlink>
        <a:srgbClr val="425C8B"/>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839</TotalTime>
  <Words>1544</Words>
  <Application>Microsoft Office PowerPoint</Application>
  <PresentationFormat>On-screen Show (16:9)</PresentationFormat>
  <Paragraphs>205</Paragraphs>
  <Slides>25</Slides>
  <Notes>21</Notes>
  <HiddenSlides>4</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25</vt:i4>
      </vt:variant>
    </vt:vector>
  </HeadingPairs>
  <TitlesOfParts>
    <vt:vector size="38" baseType="lpstr">
      <vt:lpstr>Wingdings</vt:lpstr>
      <vt:lpstr>Playfair Display Regular</vt:lpstr>
      <vt:lpstr>Courier New</vt:lpstr>
      <vt:lpstr>Californian FB</vt:lpstr>
      <vt:lpstr>Calibri</vt:lpstr>
      <vt:lpstr>Arial</vt:lpstr>
      <vt:lpstr>var(--font-serif-display)</vt:lpstr>
      <vt:lpstr>Inter</vt:lpstr>
      <vt:lpstr>Bell MT</vt:lpstr>
      <vt:lpstr>Playfair Display</vt:lpstr>
      <vt:lpstr>Harlow Solid Italic</vt:lpstr>
      <vt:lpstr>Inter-Regular</vt:lpstr>
      <vt:lpstr>Feeble template</vt:lpstr>
      <vt:lpstr>Creating a Job Search Portfolio</vt:lpstr>
      <vt:lpstr>Resumes  “Imagine you are the brand instead of the applicant. How do you want to make the recruiter feel when they receive your application?   Build the written and aesthetic content of your resume and online presence to match that feeling”</vt:lpstr>
      <vt:lpstr>PowerPoint Presentation</vt:lpstr>
      <vt:lpstr>Assignments Stats at a glance… A missed opportunity Received 320 emails with attachments</vt:lpstr>
      <vt:lpstr>Assignment Stats at a glance…</vt:lpstr>
      <vt:lpstr>PowerPoint Presentation</vt:lpstr>
      <vt:lpstr>Correspondence Sample</vt:lpstr>
      <vt:lpstr>Correspondence Subject Line Examples  </vt:lpstr>
      <vt:lpstr>Resume Saving!</vt:lpstr>
      <vt:lpstr>Correspondence begins with intention: In your time vs. their time:</vt:lpstr>
      <vt:lpstr>PowerPoint Presentation</vt:lpstr>
      <vt:lpstr>Great résumés should stand out to skim readers </vt:lpstr>
      <vt:lpstr>Effective Resumes in 2021</vt:lpstr>
      <vt:lpstr>Effective resumes….</vt:lpstr>
      <vt:lpstr>PowerPoint Presentation</vt:lpstr>
      <vt:lpstr>Effective resumes succeed with… The Applicant Tracking System (ATS)</vt:lpstr>
      <vt:lpstr>An ATS Wants a Specific Match on Keywords </vt:lpstr>
      <vt:lpstr>Common mistakes…</vt:lpstr>
      <vt:lpstr>Education</vt:lpstr>
      <vt:lpstr>University of Connecticut Leadership</vt:lpstr>
      <vt:lpstr>PowerPoint Presentation</vt:lpstr>
      <vt:lpstr>Contact Information</vt:lpstr>
      <vt:lpstr>Objective</vt:lpstr>
      <vt:lpstr>Professional Experience</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Resumes  “Imagine you are the brand instead of the applicant. How do you want to make the recruiter feel when they receive your application?   Build the written and aesthetic content of your resume and online presence to match that feeling”</dc:title>
  <dc:creator>Nancy Roy</dc:creator>
  <cp:lastModifiedBy>Kennedy, Kelly</cp:lastModifiedBy>
  <cp:revision>45</cp:revision>
  <dcterms:modified xsi:type="dcterms:W3CDTF">2021-08-26T20:07:29Z</dcterms:modified>
</cp:coreProperties>
</file>